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7" r:id="rId2"/>
    <p:sldId id="257" r:id="rId3"/>
    <p:sldId id="258" r:id="rId4"/>
    <p:sldId id="259" r:id="rId5"/>
    <p:sldId id="275" r:id="rId6"/>
    <p:sldId id="276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39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A50109-BCC3-426F-9A4A-A68189C4C9E4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pPr rtl="1"/>
          <a:endParaRPr lang="ar-EG"/>
        </a:p>
      </dgm:t>
    </dgm:pt>
    <dgm:pt modelId="{E492B803-B1B5-43C2-95D8-B893D906B112}">
      <dgm:prSet phldrT="[Text]" custT="1"/>
      <dgm:spPr/>
      <dgm:t>
        <a:bodyPr/>
        <a:lstStyle/>
        <a:p>
          <a:pPr rtl="1"/>
          <a:r>
            <a:rPr lang="en-US" sz="4400" dirty="0"/>
            <a:t>Data Exploration</a:t>
          </a:r>
          <a:endParaRPr lang="ar-EG" sz="4400" dirty="0"/>
        </a:p>
      </dgm:t>
    </dgm:pt>
    <dgm:pt modelId="{F445F562-0B83-464B-AA91-CE4CCA546D63}" type="parTrans" cxnId="{16ABA551-ED2E-4B20-A739-0C1644442E63}">
      <dgm:prSet/>
      <dgm:spPr/>
      <dgm:t>
        <a:bodyPr/>
        <a:lstStyle/>
        <a:p>
          <a:pPr rtl="1"/>
          <a:endParaRPr lang="ar-EG" sz="2800"/>
        </a:p>
      </dgm:t>
    </dgm:pt>
    <dgm:pt modelId="{15CBCD55-6FE5-4646-A054-F8F3335D2091}" type="sibTrans" cxnId="{16ABA551-ED2E-4B20-A739-0C1644442E63}">
      <dgm:prSet custT="1"/>
      <dgm:spPr/>
      <dgm:t>
        <a:bodyPr/>
        <a:lstStyle/>
        <a:p>
          <a:pPr rtl="1"/>
          <a:r>
            <a:rPr lang="en-US" sz="3600" dirty="0" err="1"/>
            <a:t>AH.Reda</a:t>
          </a:r>
          <a:endParaRPr lang="ar-EG" sz="3600" dirty="0"/>
        </a:p>
      </dgm:t>
    </dgm:pt>
    <dgm:pt modelId="{F7B760CF-44BD-421C-8445-1F1CAFB07CD4}">
      <dgm:prSet phldrT="[Text]" custT="1"/>
      <dgm:spPr/>
      <dgm:t>
        <a:bodyPr/>
        <a:lstStyle/>
        <a:p>
          <a:pPr rtl="1"/>
          <a:r>
            <a:rPr lang="en-US" sz="4400" dirty="0"/>
            <a:t>Data Wrangling</a:t>
          </a:r>
          <a:endParaRPr lang="ar-EG" sz="4400" dirty="0"/>
        </a:p>
      </dgm:t>
    </dgm:pt>
    <dgm:pt modelId="{538FCBBD-CF47-428D-9F0D-4DF09B89A8BD}" type="parTrans" cxnId="{FFAF3F5B-938E-40E0-8E09-FE1AC22FB3AA}">
      <dgm:prSet/>
      <dgm:spPr/>
      <dgm:t>
        <a:bodyPr/>
        <a:lstStyle/>
        <a:p>
          <a:pPr rtl="1"/>
          <a:endParaRPr lang="ar-EG" sz="2800"/>
        </a:p>
      </dgm:t>
    </dgm:pt>
    <dgm:pt modelId="{5C521AEB-1344-4C2A-9964-9F77C4C4423A}" type="sibTrans" cxnId="{FFAF3F5B-938E-40E0-8E09-FE1AC22FB3AA}">
      <dgm:prSet custT="1"/>
      <dgm:spPr/>
      <dgm:t>
        <a:bodyPr/>
        <a:lstStyle/>
        <a:p>
          <a:pPr rtl="1"/>
          <a:r>
            <a:rPr lang="en-US" sz="3600" dirty="0" err="1"/>
            <a:t>A.Tony</a:t>
          </a:r>
          <a:endParaRPr lang="ar-EG" sz="3600" dirty="0"/>
        </a:p>
      </dgm:t>
    </dgm:pt>
    <dgm:pt modelId="{57E7EAA4-13C5-46A8-889C-16A0289FA981}">
      <dgm:prSet phldrT="[Text]" custT="1"/>
      <dgm:spPr/>
      <dgm:t>
        <a:bodyPr/>
        <a:lstStyle/>
        <a:p>
          <a:pPr rtl="1"/>
          <a:r>
            <a:rPr lang="en-US" sz="4400" dirty="0"/>
            <a:t>Data Visualization</a:t>
          </a:r>
          <a:endParaRPr lang="ar-EG" sz="4400" dirty="0"/>
        </a:p>
      </dgm:t>
    </dgm:pt>
    <dgm:pt modelId="{D3A41BA6-4695-4F4A-A120-0CD336319A3C}" type="parTrans" cxnId="{9DE84B0D-9AF9-4139-A456-F6A10BA63E0F}">
      <dgm:prSet/>
      <dgm:spPr/>
      <dgm:t>
        <a:bodyPr/>
        <a:lstStyle/>
        <a:p>
          <a:pPr rtl="1"/>
          <a:endParaRPr lang="ar-EG" sz="2800"/>
        </a:p>
      </dgm:t>
    </dgm:pt>
    <dgm:pt modelId="{AF764654-7005-4E8F-8F73-724DB2D9E469}" type="sibTrans" cxnId="{9DE84B0D-9AF9-4139-A456-F6A10BA63E0F}">
      <dgm:prSet custT="1"/>
      <dgm:spPr/>
      <dgm:t>
        <a:bodyPr/>
        <a:lstStyle/>
        <a:p>
          <a:pPr rtl="1"/>
          <a:r>
            <a:rPr lang="en-US" sz="3600" dirty="0" err="1"/>
            <a:t>A.Ramad</a:t>
          </a:r>
          <a:endParaRPr lang="ar-EG" sz="3600" dirty="0"/>
        </a:p>
      </dgm:t>
    </dgm:pt>
    <dgm:pt modelId="{63779C4F-D4B5-4C6D-A136-7C01A91ED97D}">
      <dgm:prSet custT="1"/>
      <dgm:spPr/>
      <dgm:t>
        <a:bodyPr/>
        <a:lstStyle/>
        <a:p>
          <a:pPr rtl="1"/>
          <a:r>
            <a:rPr lang="en-US" sz="4400" dirty="0"/>
            <a:t>Deployment</a:t>
          </a:r>
          <a:endParaRPr lang="ar-EG" sz="4400" dirty="0"/>
        </a:p>
      </dgm:t>
    </dgm:pt>
    <dgm:pt modelId="{5DE561E4-DC87-4F06-B655-E95A5BD0F324}" type="parTrans" cxnId="{05F8DC0B-EF55-4177-918D-BCDA5160F064}">
      <dgm:prSet/>
      <dgm:spPr/>
      <dgm:t>
        <a:bodyPr/>
        <a:lstStyle/>
        <a:p>
          <a:pPr rtl="1"/>
          <a:endParaRPr lang="ar-EG" sz="2800"/>
        </a:p>
      </dgm:t>
    </dgm:pt>
    <dgm:pt modelId="{A0A3ED05-864C-43CF-9ED9-89CE47B38077}" type="sibTrans" cxnId="{05F8DC0B-EF55-4177-918D-BCDA5160F064}">
      <dgm:prSet custT="1"/>
      <dgm:spPr/>
      <dgm:t>
        <a:bodyPr/>
        <a:lstStyle/>
        <a:p>
          <a:pPr rtl="1"/>
          <a:r>
            <a:rPr lang="en-US" sz="3600" dirty="0" err="1"/>
            <a:t>Mo.Hagag</a:t>
          </a:r>
          <a:endParaRPr lang="ar-EG" sz="3600" dirty="0"/>
        </a:p>
      </dgm:t>
    </dgm:pt>
    <dgm:pt modelId="{A20D2CE8-3CB8-4EA7-9287-B58640B857F0}">
      <dgm:prSet phldrT="[Text]" custT="1"/>
      <dgm:spPr/>
      <dgm:t>
        <a:bodyPr/>
        <a:lstStyle/>
        <a:p>
          <a:pPr rtl="1"/>
          <a:r>
            <a:rPr lang="en-US" sz="4400" dirty="0"/>
            <a:t>Data Collection</a:t>
          </a:r>
          <a:endParaRPr lang="ar-EG" sz="4400" dirty="0"/>
        </a:p>
      </dgm:t>
    </dgm:pt>
    <dgm:pt modelId="{CAFE77F6-9667-4D72-9BAE-5E64E02E2685}" type="parTrans" cxnId="{48EDEE38-0FB1-4FB2-9D4E-8720AA081571}">
      <dgm:prSet/>
      <dgm:spPr/>
      <dgm:t>
        <a:bodyPr/>
        <a:lstStyle/>
        <a:p>
          <a:pPr rtl="1"/>
          <a:endParaRPr lang="ar-EG" sz="2800"/>
        </a:p>
      </dgm:t>
    </dgm:pt>
    <dgm:pt modelId="{048E4A4B-96BB-4B02-8182-8418544B09CE}" type="sibTrans" cxnId="{48EDEE38-0FB1-4FB2-9D4E-8720AA081571}">
      <dgm:prSet custT="1"/>
      <dgm:spPr/>
      <dgm:t>
        <a:bodyPr/>
        <a:lstStyle/>
        <a:p>
          <a:pPr rtl="1"/>
          <a:r>
            <a:rPr lang="en-US" sz="3600" dirty="0"/>
            <a:t>Mo Hagag</a:t>
          </a:r>
          <a:endParaRPr lang="ar-EG" sz="3600" dirty="0"/>
        </a:p>
      </dgm:t>
    </dgm:pt>
    <dgm:pt modelId="{688FD485-0C5A-45CA-A8E9-39A974753777}">
      <dgm:prSet phldrT="[Text]" custT="1"/>
      <dgm:spPr/>
      <dgm:t>
        <a:bodyPr/>
        <a:lstStyle/>
        <a:p>
          <a:pPr rtl="1"/>
          <a:r>
            <a:rPr lang="en-US" sz="4400" dirty="0"/>
            <a:t>EDA</a:t>
          </a:r>
          <a:endParaRPr lang="ar-EG" sz="4400" dirty="0"/>
        </a:p>
      </dgm:t>
    </dgm:pt>
    <dgm:pt modelId="{562D3496-B4F3-441C-B8DD-CF968B7CD3CE}" type="parTrans" cxnId="{E511B0AC-C0AA-41CE-957D-99DACDCF74B0}">
      <dgm:prSet/>
      <dgm:spPr/>
      <dgm:t>
        <a:bodyPr/>
        <a:lstStyle/>
        <a:p>
          <a:pPr rtl="1"/>
          <a:endParaRPr lang="ar-EG" sz="2800"/>
        </a:p>
      </dgm:t>
    </dgm:pt>
    <dgm:pt modelId="{283B7E78-78A6-4302-BEBD-FF0804F73DCA}" type="sibTrans" cxnId="{E511B0AC-C0AA-41CE-957D-99DACDCF74B0}">
      <dgm:prSet custT="1"/>
      <dgm:spPr/>
      <dgm:t>
        <a:bodyPr/>
        <a:lstStyle/>
        <a:p>
          <a:pPr rtl="1"/>
          <a:r>
            <a:rPr lang="en-US" sz="3600" dirty="0" err="1"/>
            <a:t>A.Tony</a:t>
          </a:r>
          <a:r>
            <a:rPr lang="en-US" sz="3600" dirty="0"/>
            <a:t> &amp; </a:t>
          </a:r>
          <a:r>
            <a:rPr lang="en-US" sz="3600" dirty="0" err="1"/>
            <a:t>A.Ramad</a:t>
          </a:r>
          <a:endParaRPr lang="ar-EG" sz="3600" dirty="0"/>
        </a:p>
      </dgm:t>
    </dgm:pt>
    <dgm:pt modelId="{8BED2E2F-7DB5-49C9-8D8D-F11EC2E6BB26}" type="pres">
      <dgm:prSet presAssocID="{1FA50109-BCC3-426F-9A4A-A68189C4C9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0D6EFC-A838-41EF-8744-3797E582D80A}" type="pres">
      <dgm:prSet presAssocID="{A20D2CE8-3CB8-4EA7-9287-B58640B857F0}" presName="hierRoot1" presStyleCnt="0">
        <dgm:presLayoutVars>
          <dgm:hierBranch val="init"/>
        </dgm:presLayoutVars>
      </dgm:prSet>
      <dgm:spPr/>
    </dgm:pt>
    <dgm:pt modelId="{C025A04D-0AE9-4B4D-88EB-924616DFCF1B}" type="pres">
      <dgm:prSet presAssocID="{A20D2CE8-3CB8-4EA7-9287-B58640B857F0}" presName="rootComposite1" presStyleCnt="0"/>
      <dgm:spPr/>
    </dgm:pt>
    <dgm:pt modelId="{4A779683-3388-4947-9CCC-FB5D0F8D7E8A}" type="pres">
      <dgm:prSet presAssocID="{A20D2CE8-3CB8-4EA7-9287-B58640B857F0}" presName="rootText1" presStyleLbl="node0" presStyleIdx="0" presStyleCnt="2" custScaleY="101852" custLinFactX="33641" custLinFactY="-49408" custLinFactNeighborX="100000" custLinFactNeighborY="-100000">
        <dgm:presLayoutVars>
          <dgm:chMax/>
          <dgm:chPref val="3"/>
        </dgm:presLayoutVars>
      </dgm:prSet>
      <dgm:spPr/>
    </dgm:pt>
    <dgm:pt modelId="{13043F3A-9FE2-4DD3-87A1-ACC4471296F8}" type="pres">
      <dgm:prSet presAssocID="{A20D2CE8-3CB8-4EA7-9287-B58640B857F0}" presName="titleText1" presStyleLbl="fgAcc0" presStyleIdx="0" presStyleCnt="2" custLinFactX="79925" custLinFactY="-200000" custLinFactNeighborX="100000" custLinFactNeighborY="-203043">
        <dgm:presLayoutVars>
          <dgm:chMax val="0"/>
          <dgm:chPref val="0"/>
        </dgm:presLayoutVars>
      </dgm:prSet>
      <dgm:spPr/>
    </dgm:pt>
    <dgm:pt modelId="{82FDE8C6-1932-4DDF-A6F8-60C4252E095E}" type="pres">
      <dgm:prSet presAssocID="{A20D2CE8-3CB8-4EA7-9287-B58640B857F0}" presName="rootConnector1" presStyleLbl="node1" presStyleIdx="0" presStyleCnt="4"/>
      <dgm:spPr/>
    </dgm:pt>
    <dgm:pt modelId="{3BAACEFF-4825-4037-AD89-78DF6E8552BB}" type="pres">
      <dgm:prSet presAssocID="{A20D2CE8-3CB8-4EA7-9287-B58640B857F0}" presName="hierChild2" presStyleCnt="0"/>
      <dgm:spPr/>
    </dgm:pt>
    <dgm:pt modelId="{2A6D7200-6705-4994-BA86-B70760C44BFE}" type="pres">
      <dgm:prSet presAssocID="{A20D2CE8-3CB8-4EA7-9287-B58640B857F0}" presName="hierChild3" presStyleCnt="0"/>
      <dgm:spPr/>
    </dgm:pt>
    <dgm:pt modelId="{C76814C8-7F81-4558-B7BC-5803970D94BB}" type="pres">
      <dgm:prSet presAssocID="{688FD485-0C5A-45CA-A8E9-39A974753777}" presName="hierRoot1" presStyleCnt="0">
        <dgm:presLayoutVars>
          <dgm:hierBranch val="init"/>
        </dgm:presLayoutVars>
      </dgm:prSet>
      <dgm:spPr/>
    </dgm:pt>
    <dgm:pt modelId="{A80CC6B1-45E5-409B-B62B-AB4E588DDA5D}" type="pres">
      <dgm:prSet presAssocID="{688FD485-0C5A-45CA-A8E9-39A974753777}" presName="rootComposite1" presStyleCnt="0"/>
      <dgm:spPr/>
    </dgm:pt>
    <dgm:pt modelId="{50BBAF24-B12C-4810-9A24-353FC307BABC}" type="pres">
      <dgm:prSet presAssocID="{688FD485-0C5A-45CA-A8E9-39A974753777}" presName="rootText1" presStyleLbl="node0" presStyleIdx="1" presStyleCnt="2">
        <dgm:presLayoutVars>
          <dgm:chMax/>
          <dgm:chPref val="3"/>
        </dgm:presLayoutVars>
      </dgm:prSet>
      <dgm:spPr/>
    </dgm:pt>
    <dgm:pt modelId="{BF3C6B93-8154-4C7E-8885-62D5E80F80CA}" type="pres">
      <dgm:prSet presAssocID="{688FD485-0C5A-45CA-A8E9-39A974753777}" presName="titleText1" presStyleLbl="fgAcc0" presStyleIdx="1" presStyleCnt="2" custScaleX="129321" custLinFactNeighborX="-702">
        <dgm:presLayoutVars>
          <dgm:chMax val="0"/>
          <dgm:chPref val="0"/>
        </dgm:presLayoutVars>
      </dgm:prSet>
      <dgm:spPr/>
    </dgm:pt>
    <dgm:pt modelId="{C0BCB100-E105-4A9D-B3EB-4735131C147D}" type="pres">
      <dgm:prSet presAssocID="{688FD485-0C5A-45CA-A8E9-39A974753777}" presName="rootConnector1" presStyleLbl="node1" presStyleIdx="0" presStyleCnt="4"/>
      <dgm:spPr/>
    </dgm:pt>
    <dgm:pt modelId="{8AEFCF98-CA97-4040-A429-E558DB92E1D7}" type="pres">
      <dgm:prSet presAssocID="{688FD485-0C5A-45CA-A8E9-39A974753777}" presName="hierChild2" presStyleCnt="0"/>
      <dgm:spPr/>
    </dgm:pt>
    <dgm:pt modelId="{D706150A-EA05-4810-A83A-285255461445}" type="pres">
      <dgm:prSet presAssocID="{F445F562-0B83-464B-AA91-CE4CCA546D63}" presName="Name37" presStyleLbl="parChTrans1D2" presStyleIdx="0" presStyleCnt="4"/>
      <dgm:spPr/>
    </dgm:pt>
    <dgm:pt modelId="{DF31B3E0-D9F4-4CF8-B5A6-734DAC2BDFD2}" type="pres">
      <dgm:prSet presAssocID="{E492B803-B1B5-43C2-95D8-B893D906B112}" presName="hierRoot2" presStyleCnt="0">
        <dgm:presLayoutVars>
          <dgm:hierBranch val="init"/>
        </dgm:presLayoutVars>
      </dgm:prSet>
      <dgm:spPr/>
    </dgm:pt>
    <dgm:pt modelId="{6C81CA96-83DB-4FFB-9A35-C408FB1184C7}" type="pres">
      <dgm:prSet presAssocID="{E492B803-B1B5-43C2-95D8-B893D906B112}" presName="rootComposite" presStyleCnt="0"/>
      <dgm:spPr/>
    </dgm:pt>
    <dgm:pt modelId="{810D4088-DBAB-49B7-8946-26A458ECA650}" type="pres">
      <dgm:prSet presAssocID="{E492B803-B1B5-43C2-95D8-B893D906B112}" presName="rootText" presStyleLbl="node1" presStyleIdx="0" presStyleCnt="4">
        <dgm:presLayoutVars>
          <dgm:chMax/>
          <dgm:chPref val="3"/>
        </dgm:presLayoutVars>
      </dgm:prSet>
      <dgm:spPr/>
    </dgm:pt>
    <dgm:pt modelId="{DC1643B6-8585-44C5-AC25-87BA0DC0C5E9}" type="pres">
      <dgm:prSet presAssocID="{E492B803-B1B5-43C2-95D8-B893D906B112}" presName="titleText2" presStyleLbl="fgAcc1" presStyleIdx="0" presStyleCnt="4" custLinFactNeighborX="4847" custLinFactNeighborY="18367">
        <dgm:presLayoutVars>
          <dgm:chMax val="0"/>
          <dgm:chPref val="0"/>
        </dgm:presLayoutVars>
      </dgm:prSet>
      <dgm:spPr/>
    </dgm:pt>
    <dgm:pt modelId="{496022B0-CBD9-45EF-93D2-B9EF9A107DEA}" type="pres">
      <dgm:prSet presAssocID="{E492B803-B1B5-43C2-95D8-B893D906B112}" presName="rootConnector" presStyleLbl="node2" presStyleIdx="0" presStyleCnt="0"/>
      <dgm:spPr/>
    </dgm:pt>
    <dgm:pt modelId="{69B81FDB-FF6C-4416-AB4D-640565EDA1A4}" type="pres">
      <dgm:prSet presAssocID="{E492B803-B1B5-43C2-95D8-B893D906B112}" presName="hierChild4" presStyleCnt="0"/>
      <dgm:spPr/>
    </dgm:pt>
    <dgm:pt modelId="{E1526689-85FA-4698-9E1C-361E850221A3}" type="pres">
      <dgm:prSet presAssocID="{E492B803-B1B5-43C2-95D8-B893D906B112}" presName="hierChild5" presStyleCnt="0"/>
      <dgm:spPr/>
    </dgm:pt>
    <dgm:pt modelId="{1955B797-5531-4F34-8409-EAC52CF1BC71}" type="pres">
      <dgm:prSet presAssocID="{538FCBBD-CF47-428D-9F0D-4DF09B89A8BD}" presName="Name37" presStyleLbl="parChTrans1D2" presStyleIdx="1" presStyleCnt="4"/>
      <dgm:spPr/>
    </dgm:pt>
    <dgm:pt modelId="{6BDB5C66-5D4B-436E-A33A-E0B0983C6EB6}" type="pres">
      <dgm:prSet presAssocID="{F7B760CF-44BD-421C-8445-1F1CAFB07CD4}" presName="hierRoot2" presStyleCnt="0">
        <dgm:presLayoutVars>
          <dgm:hierBranch val="init"/>
        </dgm:presLayoutVars>
      </dgm:prSet>
      <dgm:spPr/>
    </dgm:pt>
    <dgm:pt modelId="{E2BBC5AC-31B1-4818-A40C-474689881D21}" type="pres">
      <dgm:prSet presAssocID="{F7B760CF-44BD-421C-8445-1F1CAFB07CD4}" presName="rootComposite" presStyleCnt="0"/>
      <dgm:spPr/>
    </dgm:pt>
    <dgm:pt modelId="{CB7694DD-08A6-4A1B-918B-5C47ED420D5D}" type="pres">
      <dgm:prSet presAssocID="{F7B760CF-44BD-421C-8445-1F1CAFB07CD4}" presName="rootText" presStyleLbl="node1" presStyleIdx="1" presStyleCnt="4">
        <dgm:presLayoutVars>
          <dgm:chMax/>
          <dgm:chPref val="3"/>
        </dgm:presLayoutVars>
      </dgm:prSet>
      <dgm:spPr/>
    </dgm:pt>
    <dgm:pt modelId="{BAEA1669-9297-49AB-9F3A-449EDD673A60}" type="pres">
      <dgm:prSet presAssocID="{F7B760CF-44BD-421C-8445-1F1CAFB07CD4}" presName="titleText2" presStyleLbl="fgAcc1" presStyleIdx="1" presStyleCnt="4" custLinFactNeighborX="1435" custLinFactNeighborY="18367">
        <dgm:presLayoutVars>
          <dgm:chMax val="0"/>
          <dgm:chPref val="0"/>
        </dgm:presLayoutVars>
      </dgm:prSet>
      <dgm:spPr/>
    </dgm:pt>
    <dgm:pt modelId="{7D373C9F-FC7F-448C-B759-3E6A0853FF3A}" type="pres">
      <dgm:prSet presAssocID="{F7B760CF-44BD-421C-8445-1F1CAFB07CD4}" presName="rootConnector" presStyleLbl="node2" presStyleIdx="0" presStyleCnt="0"/>
      <dgm:spPr/>
    </dgm:pt>
    <dgm:pt modelId="{87E34452-8B4A-4C91-9BA6-28AA88C34DB4}" type="pres">
      <dgm:prSet presAssocID="{F7B760CF-44BD-421C-8445-1F1CAFB07CD4}" presName="hierChild4" presStyleCnt="0"/>
      <dgm:spPr/>
    </dgm:pt>
    <dgm:pt modelId="{CCDA7CDA-341D-4CAB-B48A-96D3913442E6}" type="pres">
      <dgm:prSet presAssocID="{F7B760CF-44BD-421C-8445-1F1CAFB07CD4}" presName="hierChild5" presStyleCnt="0"/>
      <dgm:spPr/>
    </dgm:pt>
    <dgm:pt modelId="{84685A67-7BBD-4A2B-A92C-347ABC0AA8D5}" type="pres">
      <dgm:prSet presAssocID="{D3A41BA6-4695-4F4A-A120-0CD336319A3C}" presName="Name37" presStyleLbl="parChTrans1D2" presStyleIdx="2" presStyleCnt="4"/>
      <dgm:spPr/>
    </dgm:pt>
    <dgm:pt modelId="{9467B17E-6530-4444-849D-45EE85BFB330}" type="pres">
      <dgm:prSet presAssocID="{57E7EAA4-13C5-46A8-889C-16A0289FA981}" presName="hierRoot2" presStyleCnt="0">
        <dgm:presLayoutVars>
          <dgm:hierBranch val="init"/>
        </dgm:presLayoutVars>
      </dgm:prSet>
      <dgm:spPr/>
    </dgm:pt>
    <dgm:pt modelId="{9B04DBEA-E059-4135-BE94-ACA103D1BDEB}" type="pres">
      <dgm:prSet presAssocID="{57E7EAA4-13C5-46A8-889C-16A0289FA981}" presName="rootComposite" presStyleCnt="0"/>
      <dgm:spPr/>
    </dgm:pt>
    <dgm:pt modelId="{F560B23C-4439-4B20-90AC-A4FE624B544E}" type="pres">
      <dgm:prSet presAssocID="{57E7EAA4-13C5-46A8-889C-16A0289FA981}" presName="rootText" presStyleLbl="node1" presStyleIdx="2" presStyleCnt="4">
        <dgm:presLayoutVars>
          <dgm:chMax/>
          <dgm:chPref val="3"/>
        </dgm:presLayoutVars>
      </dgm:prSet>
      <dgm:spPr/>
    </dgm:pt>
    <dgm:pt modelId="{779F16CE-7115-4327-A839-3BB84C26BEB7}" type="pres">
      <dgm:prSet presAssocID="{57E7EAA4-13C5-46A8-889C-16A0289FA981}" presName="titleText2" presStyleLbl="fgAcc1" presStyleIdx="2" presStyleCnt="4" custLinFactNeighborX="7900" custLinFactNeighborY="-557">
        <dgm:presLayoutVars>
          <dgm:chMax val="0"/>
          <dgm:chPref val="0"/>
        </dgm:presLayoutVars>
      </dgm:prSet>
      <dgm:spPr/>
    </dgm:pt>
    <dgm:pt modelId="{52F31E4B-C638-4574-82DC-7354EBB86168}" type="pres">
      <dgm:prSet presAssocID="{57E7EAA4-13C5-46A8-889C-16A0289FA981}" presName="rootConnector" presStyleLbl="node2" presStyleIdx="0" presStyleCnt="0"/>
      <dgm:spPr/>
    </dgm:pt>
    <dgm:pt modelId="{A797E6D6-4678-4D0A-A61A-388F80841AEC}" type="pres">
      <dgm:prSet presAssocID="{57E7EAA4-13C5-46A8-889C-16A0289FA981}" presName="hierChild4" presStyleCnt="0"/>
      <dgm:spPr/>
    </dgm:pt>
    <dgm:pt modelId="{A61D695C-EF4D-4942-93B5-FDC7040A8F99}" type="pres">
      <dgm:prSet presAssocID="{57E7EAA4-13C5-46A8-889C-16A0289FA981}" presName="hierChild5" presStyleCnt="0"/>
      <dgm:spPr/>
    </dgm:pt>
    <dgm:pt modelId="{3A01D315-B91D-44BA-92F0-33AA862761AD}" type="pres">
      <dgm:prSet presAssocID="{5DE561E4-DC87-4F06-B655-E95A5BD0F324}" presName="Name37" presStyleLbl="parChTrans1D2" presStyleIdx="3" presStyleCnt="4"/>
      <dgm:spPr/>
    </dgm:pt>
    <dgm:pt modelId="{6E207583-573D-4A51-AFEA-AC6F570CD3E8}" type="pres">
      <dgm:prSet presAssocID="{63779C4F-D4B5-4C6D-A136-7C01A91ED97D}" presName="hierRoot2" presStyleCnt="0">
        <dgm:presLayoutVars>
          <dgm:hierBranch val="init"/>
        </dgm:presLayoutVars>
      </dgm:prSet>
      <dgm:spPr/>
    </dgm:pt>
    <dgm:pt modelId="{6C87193E-3D2C-48FF-9F43-9B99FC296711}" type="pres">
      <dgm:prSet presAssocID="{63779C4F-D4B5-4C6D-A136-7C01A91ED97D}" presName="rootComposite" presStyleCnt="0"/>
      <dgm:spPr/>
    </dgm:pt>
    <dgm:pt modelId="{4099BF36-BEC8-4458-94FA-212A6205D6F1}" type="pres">
      <dgm:prSet presAssocID="{63779C4F-D4B5-4C6D-A136-7C01A91ED97D}" presName="rootText" presStyleLbl="node1" presStyleIdx="3" presStyleCnt="4">
        <dgm:presLayoutVars>
          <dgm:chMax/>
          <dgm:chPref val="3"/>
        </dgm:presLayoutVars>
      </dgm:prSet>
      <dgm:spPr/>
    </dgm:pt>
    <dgm:pt modelId="{45617E7F-F0A4-4467-B433-1FB68701CB11}" type="pres">
      <dgm:prSet presAssocID="{63779C4F-D4B5-4C6D-A136-7C01A91ED97D}" presName="titleText2" presStyleLbl="fgAcc1" presStyleIdx="3" presStyleCnt="4" custLinFactNeighborX="354" custLinFactNeighborY="-19480">
        <dgm:presLayoutVars>
          <dgm:chMax val="0"/>
          <dgm:chPref val="0"/>
        </dgm:presLayoutVars>
      </dgm:prSet>
      <dgm:spPr/>
    </dgm:pt>
    <dgm:pt modelId="{4A886C23-40F3-4148-9E21-BC8609CFB1A5}" type="pres">
      <dgm:prSet presAssocID="{63779C4F-D4B5-4C6D-A136-7C01A91ED97D}" presName="rootConnector" presStyleLbl="node2" presStyleIdx="0" presStyleCnt="0"/>
      <dgm:spPr/>
    </dgm:pt>
    <dgm:pt modelId="{CD80A3CD-5737-4A50-8B78-5B55979C71E7}" type="pres">
      <dgm:prSet presAssocID="{63779C4F-D4B5-4C6D-A136-7C01A91ED97D}" presName="hierChild4" presStyleCnt="0"/>
      <dgm:spPr/>
    </dgm:pt>
    <dgm:pt modelId="{4994CB8C-18B8-4874-AA70-DED6A604A2A4}" type="pres">
      <dgm:prSet presAssocID="{63779C4F-D4B5-4C6D-A136-7C01A91ED97D}" presName="hierChild5" presStyleCnt="0"/>
      <dgm:spPr/>
    </dgm:pt>
    <dgm:pt modelId="{E9367E48-5A5B-4F46-9BAA-0CBE96C8B7D8}" type="pres">
      <dgm:prSet presAssocID="{688FD485-0C5A-45CA-A8E9-39A974753777}" presName="hierChild3" presStyleCnt="0"/>
      <dgm:spPr/>
    </dgm:pt>
  </dgm:ptLst>
  <dgm:cxnLst>
    <dgm:cxn modelId="{64F2CC08-0F39-4488-A87D-75A31AC43795}" type="presOf" srcId="{E492B803-B1B5-43C2-95D8-B893D906B112}" destId="{496022B0-CBD9-45EF-93D2-B9EF9A107DEA}" srcOrd="1" destOrd="0" presId="urn:microsoft.com/office/officeart/2008/layout/NameandTitleOrganizationalChart"/>
    <dgm:cxn modelId="{D865FC08-CE9B-42E8-A17A-E423B790FFAD}" type="presOf" srcId="{57E7EAA4-13C5-46A8-889C-16A0289FA981}" destId="{F560B23C-4439-4B20-90AC-A4FE624B544E}" srcOrd="0" destOrd="0" presId="urn:microsoft.com/office/officeart/2008/layout/NameandTitleOrganizationalChart"/>
    <dgm:cxn modelId="{05F8DC0B-EF55-4177-918D-BCDA5160F064}" srcId="{688FD485-0C5A-45CA-A8E9-39A974753777}" destId="{63779C4F-D4B5-4C6D-A136-7C01A91ED97D}" srcOrd="3" destOrd="0" parTransId="{5DE561E4-DC87-4F06-B655-E95A5BD0F324}" sibTransId="{A0A3ED05-864C-43CF-9ED9-89CE47B38077}"/>
    <dgm:cxn modelId="{9DE84B0D-9AF9-4139-A456-F6A10BA63E0F}" srcId="{688FD485-0C5A-45CA-A8E9-39A974753777}" destId="{57E7EAA4-13C5-46A8-889C-16A0289FA981}" srcOrd="2" destOrd="0" parTransId="{D3A41BA6-4695-4F4A-A120-0CD336319A3C}" sibTransId="{AF764654-7005-4E8F-8F73-724DB2D9E469}"/>
    <dgm:cxn modelId="{EADA9B12-2BCA-4E1C-8D53-3AEEAF0E79F9}" type="presOf" srcId="{283B7E78-78A6-4302-BEBD-FF0804F73DCA}" destId="{BF3C6B93-8154-4C7E-8885-62D5E80F80CA}" srcOrd="0" destOrd="0" presId="urn:microsoft.com/office/officeart/2008/layout/NameandTitleOrganizationalChart"/>
    <dgm:cxn modelId="{B697CA12-94AD-4B96-9BD5-A96AE88B73B6}" type="presOf" srcId="{F445F562-0B83-464B-AA91-CE4CCA546D63}" destId="{D706150A-EA05-4810-A83A-285255461445}" srcOrd="0" destOrd="0" presId="urn:microsoft.com/office/officeart/2008/layout/NameandTitleOrganizationalChart"/>
    <dgm:cxn modelId="{B9E8091B-01AB-489E-BF01-83049F699B22}" type="presOf" srcId="{D3A41BA6-4695-4F4A-A120-0CD336319A3C}" destId="{84685A67-7BBD-4A2B-A92C-347ABC0AA8D5}" srcOrd="0" destOrd="0" presId="urn:microsoft.com/office/officeart/2008/layout/NameandTitleOrganizationalChart"/>
    <dgm:cxn modelId="{9674D21B-3D59-4C03-B0D3-886A2F190464}" type="presOf" srcId="{A20D2CE8-3CB8-4EA7-9287-B58640B857F0}" destId="{82FDE8C6-1932-4DDF-A6F8-60C4252E095E}" srcOrd="1" destOrd="0" presId="urn:microsoft.com/office/officeart/2008/layout/NameandTitleOrganizationalChart"/>
    <dgm:cxn modelId="{68CE821C-F48E-4213-A00C-3793834A6386}" type="presOf" srcId="{1FA50109-BCC3-426F-9A4A-A68189C4C9E4}" destId="{8BED2E2F-7DB5-49C9-8D8D-F11EC2E6BB26}" srcOrd="0" destOrd="0" presId="urn:microsoft.com/office/officeart/2008/layout/NameandTitleOrganizationalChart"/>
    <dgm:cxn modelId="{FB62442C-FF1C-427E-B316-CA4F27DBA1F8}" type="presOf" srcId="{A20D2CE8-3CB8-4EA7-9287-B58640B857F0}" destId="{4A779683-3388-4947-9CCC-FB5D0F8D7E8A}" srcOrd="0" destOrd="0" presId="urn:microsoft.com/office/officeart/2008/layout/NameandTitleOrganizationalChart"/>
    <dgm:cxn modelId="{BF01942F-293E-4E2E-8997-3B12952B7C2F}" type="presOf" srcId="{688FD485-0C5A-45CA-A8E9-39A974753777}" destId="{C0BCB100-E105-4A9D-B3EB-4735131C147D}" srcOrd="1" destOrd="0" presId="urn:microsoft.com/office/officeart/2008/layout/NameandTitleOrganizationalChart"/>
    <dgm:cxn modelId="{20456E31-565F-45FB-8DB0-B60297C4A8DB}" type="presOf" srcId="{048E4A4B-96BB-4B02-8182-8418544B09CE}" destId="{13043F3A-9FE2-4DD3-87A1-ACC4471296F8}" srcOrd="0" destOrd="0" presId="urn:microsoft.com/office/officeart/2008/layout/NameandTitleOrganizationalChart"/>
    <dgm:cxn modelId="{48EDEE38-0FB1-4FB2-9D4E-8720AA081571}" srcId="{1FA50109-BCC3-426F-9A4A-A68189C4C9E4}" destId="{A20D2CE8-3CB8-4EA7-9287-B58640B857F0}" srcOrd="0" destOrd="0" parTransId="{CAFE77F6-9667-4D72-9BAE-5E64E02E2685}" sibTransId="{048E4A4B-96BB-4B02-8182-8418544B09CE}"/>
    <dgm:cxn modelId="{FFAF3F5B-938E-40E0-8E09-FE1AC22FB3AA}" srcId="{688FD485-0C5A-45CA-A8E9-39A974753777}" destId="{F7B760CF-44BD-421C-8445-1F1CAFB07CD4}" srcOrd="1" destOrd="0" parTransId="{538FCBBD-CF47-428D-9F0D-4DF09B89A8BD}" sibTransId="{5C521AEB-1344-4C2A-9964-9F77C4C4423A}"/>
    <dgm:cxn modelId="{AE761046-BBA2-4280-A38F-C95EB12D1A9C}" type="presOf" srcId="{63779C4F-D4B5-4C6D-A136-7C01A91ED97D}" destId="{4099BF36-BEC8-4458-94FA-212A6205D6F1}" srcOrd="0" destOrd="0" presId="urn:microsoft.com/office/officeart/2008/layout/NameandTitleOrganizationalChart"/>
    <dgm:cxn modelId="{F273FB67-9912-405C-A896-DE8C6D70FC42}" type="presOf" srcId="{688FD485-0C5A-45CA-A8E9-39A974753777}" destId="{50BBAF24-B12C-4810-9A24-353FC307BABC}" srcOrd="0" destOrd="0" presId="urn:microsoft.com/office/officeart/2008/layout/NameandTitleOrganizationalChart"/>
    <dgm:cxn modelId="{652ECF70-B55D-4DC5-9FA2-D8EC65428384}" type="presOf" srcId="{15CBCD55-6FE5-4646-A054-F8F3335D2091}" destId="{DC1643B6-8585-44C5-AC25-87BA0DC0C5E9}" srcOrd="0" destOrd="0" presId="urn:microsoft.com/office/officeart/2008/layout/NameandTitleOrganizationalChart"/>
    <dgm:cxn modelId="{16ABA551-ED2E-4B20-A739-0C1644442E63}" srcId="{688FD485-0C5A-45CA-A8E9-39A974753777}" destId="{E492B803-B1B5-43C2-95D8-B893D906B112}" srcOrd="0" destOrd="0" parTransId="{F445F562-0B83-464B-AA91-CE4CCA546D63}" sibTransId="{15CBCD55-6FE5-4646-A054-F8F3335D2091}"/>
    <dgm:cxn modelId="{F9E03178-36B1-48BE-AF46-DAD956D3B12D}" type="presOf" srcId="{5DE561E4-DC87-4F06-B655-E95A5BD0F324}" destId="{3A01D315-B91D-44BA-92F0-33AA862761AD}" srcOrd="0" destOrd="0" presId="urn:microsoft.com/office/officeart/2008/layout/NameandTitleOrganizationalChart"/>
    <dgm:cxn modelId="{EA61EE7C-1A96-4382-B16B-545F22FBACEA}" type="presOf" srcId="{F7B760CF-44BD-421C-8445-1F1CAFB07CD4}" destId="{7D373C9F-FC7F-448C-B759-3E6A0853FF3A}" srcOrd="1" destOrd="0" presId="urn:microsoft.com/office/officeart/2008/layout/NameandTitleOrganizationalChart"/>
    <dgm:cxn modelId="{E511B0AC-C0AA-41CE-957D-99DACDCF74B0}" srcId="{1FA50109-BCC3-426F-9A4A-A68189C4C9E4}" destId="{688FD485-0C5A-45CA-A8E9-39A974753777}" srcOrd="1" destOrd="0" parTransId="{562D3496-B4F3-441C-B8DD-CF968B7CD3CE}" sibTransId="{283B7E78-78A6-4302-BEBD-FF0804F73DCA}"/>
    <dgm:cxn modelId="{0BC34BB6-B79C-4B9C-BFFA-2AE2B8678A54}" type="presOf" srcId="{538FCBBD-CF47-428D-9F0D-4DF09B89A8BD}" destId="{1955B797-5531-4F34-8409-EAC52CF1BC71}" srcOrd="0" destOrd="0" presId="urn:microsoft.com/office/officeart/2008/layout/NameandTitleOrganizationalChart"/>
    <dgm:cxn modelId="{3A71E6B7-D587-46B6-AC93-A07B8836AB41}" type="presOf" srcId="{63779C4F-D4B5-4C6D-A136-7C01A91ED97D}" destId="{4A886C23-40F3-4148-9E21-BC8609CFB1A5}" srcOrd="1" destOrd="0" presId="urn:microsoft.com/office/officeart/2008/layout/NameandTitleOrganizationalChart"/>
    <dgm:cxn modelId="{101DB1BB-7CA0-4862-9FDE-293257895013}" type="presOf" srcId="{E492B803-B1B5-43C2-95D8-B893D906B112}" destId="{810D4088-DBAB-49B7-8946-26A458ECA650}" srcOrd="0" destOrd="0" presId="urn:microsoft.com/office/officeart/2008/layout/NameandTitleOrganizationalChart"/>
    <dgm:cxn modelId="{E975B0BF-255F-4C3B-91DE-8B878171E1FF}" type="presOf" srcId="{A0A3ED05-864C-43CF-9ED9-89CE47B38077}" destId="{45617E7F-F0A4-4467-B433-1FB68701CB11}" srcOrd="0" destOrd="0" presId="urn:microsoft.com/office/officeart/2008/layout/NameandTitleOrganizationalChart"/>
    <dgm:cxn modelId="{548394C6-C8C9-4B3C-8078-7557CC2E4BAD}" type="presOf" srcId="{F7B760CF-44BD-421C-8445-1F1CAFB07CD4}" destId="{CB7694DD-08A6-4A1B-918B-5C47ED420D5D}" srcOrd="0" destOrd="0" presId="urn:microsoft.com/office/officeart/2008/layout/NameandTitleOrganizationalChart"/>
    <dgm:cxn modelId="{8C934CCC-B8A0-451D-8996-496D98C889E5}" type="presOf" srcId="{57E7EAA4-13C5-46A8-889C-16A0289FA981}" destId="{52F31E4B-C638-4574-82DC-7354EBB86168}" srcOrd="1" destOrd="0" presId="urn:microsoft.com/office/officeart/2008/layout/NameandTitleOrganizationalChart"/>
    <dgm:cxn modelId="{36E1B8ED-0C23-419D-8962-C38BD01BD698}" type="presOf" srcId="{5C521AEB-1344-4C2A-9964-9F77C4C4423A}" destId="{BAEA1669-9297-49AB-9F3A-449EDD673A60}" srcOrd="0" destOrd="0" presId="urn:microsoft.com/office/officeart/2008/layout/NameandTitleOrganizationalChart"/>
    <dgm:cxn modelId="{A3B278F4-1947-4C55-838D-B4D2C6EF8D63}" type="presOf" srcId="{AF764654-7005-4E8F-8F73-724DB2D9E469}" destId="{779F16CE-7115-4327-A839-3BB84C26BEB7}" srcOrd="0" destOrd="0" presId="urn:microsoft.com/office/officeart/2008/layout/NameandTitleOrganizationalChart"/>
    <dgm:cxn modelId="{BBD73A4B-8AEA-4DD0-93CC-CB7B64EF0033}" type="presParOf" srcId="{8BED2E2F-7DB5-49C9-8D8D-F11EC2E6BB26}" destId="{FD0D6EFC-A838-41EF-8744-3797E582D80A}" srcOrd="0" destOrd="0" presId="urn:microsoft.com/office/officeart/2008/layout/NameandTitleOrganizationalChart"/>
    <dgm:cxn modelId="{899B5BEF-EC05-4F66-9BAB-40AA8CFDF747}" type="presParOf" srcId="{FD0D6EFC-A838-41EF-8744-3797E582D80A}" destId="{C025A04D-0AE9-4B4D-88EB-924616DFCF1B}" srcOrd="0" destOrd="0" presId="urn:microsoft.com/office/officeart/2008/layout/NameandTitleOrganizationalChart"/>
    <dgm:cxn modelId="{0F6E3D5D-2109-4E77-8055-EA53F20C5347}" type="presParOf" srcId="{C025A04D-0AE9-4B4D-88EB-924616DFCF1B}" destId="{4A779683-3388-4947-9CCC-FB5D0F8D7E8A}" srcOrd="0" destOrd="0" presId="urn:microsoft.com/office/officeart/2008/layout/NameandTitleOrganizationalChart"/>
    <dgm:cxn modelId="{5578D218-1725-41B5-A877-D3CE88868914}" type="presParOf" srcId="{C025A04D-0AE9-4B4D-88EB-924616DFCF1B}" destId="{13043F3A-9FE2-4DD3-87A1-ACC4471296F8}" srcOrd="1" destOrd="0" presId="urn:microsoft.com/office/officeart/2008/layout/NameandTitleOrganizationalChart"/>
    <dgm:cxn modelId="{B4EFF67A-A312-40F7-817E-317B2148EFDF}" type="presParOf" srcId="{C025A04D-0AE9-4B4D-88EB-924616DFCF1B}" destId="{82FDE8C6-1932-4DDF-A6F8-60C4252E095E}" srcOrd="2" destOrd="0" presId="urn:microsoft.com/office/officeart/2008/layout/NameandTitleOrganizationalChart"/>
    <dgm:cxn modelId="{56A61AEB-8616-4874-8D73-7F88CA84FD2A}" type="presParOf" srcId="{FD0D6EFC-A838-41EF-8744-3797E582D80A}" destId="{3BAACEFF-4825-4037-AD89-78DF6E8552BB}" srcOrd="1" destOrd="0" presId="urn:microsoft.com/office/officeart/2008/layout/NameandTitleOrganizationalChart"/>
    <dgm:cxn modelId="{DCED4B31-3B5C-49C7-8C25-3A608E033EE6}" type="presParOf" srcId="{FD0D6EFC-A838-41EF-8744-3797E582D80A}" destId="{2A6D7200-6705-4994-BA86-B70760C44BFE}" srcOrd="2" destOrd="0" presId="urn:microsoft.com/office/officeart/2008/layout/NameandTitleOrganizationalChart"/>
    <dgm:cxn modelId="{1B2C8D8A-0D28-4170-9707-F5B3D6D630EB}" type="presParOf" srcId="{8BED2E2F-7DB5-49C9-8D8D-F11EC2E6BB26}" destId="{C76814C8-7F81-4558-B7BC-5803970D94BB}" srcOrd="1" destOrd="0" presId="urn:microsoft.com/office/officeart/2008/layout/NameandTitleOrganizationalChart"/>
    <dgm:cxn modelId="{0F7D6056-7303-4933-8CCD-E508B601BCD3}" type="presParOf" srcId="{C76814C8-7F81-4558-B7BC-5803970D94BB}" destId="{A80CC6B1-45E5-409B-B62B-AB4E588DDA5D}" srcOrd="0" destOrd="0" presId="urn:microsoft.com/office/officeart/2008/layout/NameandTitleOrganizationalChart"/>
    <dgm:cxn modelId="{DD2018F9-9138-430E-B577-C69BB4705724}" type="presParOf" srcId="{A80CC6B1-45E5-409B-B62B-AB4E588DDA5D}" destId="{50BBAF24-B12C-4810-9A24-353FC307BABC}" srcOrd="0" destOrd="0" presId="urn:microsoft.com/office/officeart/2008/layout/NameandTitleOrganizationalChart"/>
    <dgm:cxn modelId="{E1246AFB-9CC6-48B8-9DC8-D1A4DEFE1403}" type="presParOf" srcId="{A80CC6B1-45E5-409B-B62B-AB4E588DDA5D}" destId="{BF3C6B93-8154-4C7E-8885-62D5E80F80CA}" srcOrd="1" destOrd="0" presId="urn:microsoft.com/office/officeart/2008/layout/NameandTitleOrganizationalChart"/>
    <dgm:cxn modelId="{301D92C7-9FCD-4C16-8F01-F4EC3A67338F}" type="presParOf" srcId="{A80CC6B1-45E5-409B-B62B-AB4E588DDA5D}" destId="{C0BCB100-E105-4A9D-B3EB-4735131C147D}" srcOrd="2" destOrd="0" presId="urn:microsoft.com/office/officeart/2008/layout/NameandTitleOrganizationalChart"/>
    <dgm:cxn modelId="{02D14AA1-9301-45BB-A3FE-63C26F69AE50}" type="presParOf" srcId="{C76814C8-7F81-4558-B7BC-5803970D94BB}" destId="{8AEFCF98-CA97-4040-A429-E558DB92E1D7}" srcOrd="1" destOrd="0" presId="urn:microsoft.com/office/officeart/2008/layout/NameandTitleOrganizationalChart"/>
    <dgm:cxn modelId="{177FCD2D-CC6A-4385-9B47-45801F119BD4}" type="presParOf" srcId="{8AEFCF98-CA97-4040-A429-E558DB92E1D7}" destId="{D706150A-EA05-4810-A83A-285255461445}" srcOrd="0" destOrd="0" presId="urn:microsoft.com/office/officeart/2008/layout/NameandTitleOrganizationalChart"/>
    <dgm:cxn modelId="{6D4AB120-C84C-4E22-9DF8-7A079D9F9536}" type="presParOf" srcId="{8AEFCF98-CA97-4040-A429-E558DB92E1D7}" destId="{DF31B3E0-D9F4-4CF8-B5A6-734DAC2BDFD2}" srcOrd="1" destOrd="0" presId="urn:microsoft.com/office/officeart/2008/layout/NameandTitleOrganizationalChart"/>
    <dgm:cxn modelId="{C5C3A6B2-9776-4261-9BFC-CC5D817055AB}" type="presParOf" srcId="{DF31B3E0-D9F4-4CF8-B5A6-734DAC2BDFD2}" destId="{6C81CA96-83DB-4FFB-9A35-C408FB1184C7}" srcOrd="0" destOrd="0" presId="urn:microsoft.com/office/officeart/2008/layout/NameandTitleOrganizationalChart"/>
    <dgm:cxn modelId="{B01C05A1-7F02-42D4-A074-BE6A279128C0}" type="presParOf" srcId="{6C81CA96-83DB-4FFB-9A35-C408FB1184C7}" destId="{810D4088-DBAB-49B7-8946-26A458ECA650}" srcOrd="0" destOrd="0" presId="urn:microsoft.com/office/officeart/2008/layout/NameandTitleOrganizationalChart"/>
    <dgm:cxn modelId="{E3B6BFA5-9203-47F9-87D4-173347629CB9}" type="presParOf" srcId="{6C81CA96-83DB-4FFB-9A35-C408FB1184C7}" destId="{DC1643B6-8585-44C5-AC25-87BA0DC0C5E9}" srcOrd="1" destOrd="0" presId="urn:microsoft.com/office/officeart/2008/layout/NameandTitleOrganizationalChart"/>
    <dgm:cxn modelId="{44FBA659-E488-412E-9F84-FCB67B157E46}" type="presParOf" srcId="{6C81CA96-83DB-4FFB-9A35-C408FB1184C7}" destId="{496022B0-CBD9-45EF-93D2-B9EF9A107DEA}" srcOrd="2" destOrd="0" presId="urn:microsoft.com/office/officeart/2008/layout/NameandTitleOrganizationalChart"/>
    <dgm:cxn modelId="{DAD3371D-DB9A-4106-9E79-92109F7BFBBC}" type="presParOf" srcId="{DF31B3E0-D9F4-4CF8-B5A6-734DAC2BDFD2}" destId="{69B81FDB-FF6C-4416-AB4D-640565EDA1A4}" srcOrd="1" destOrd="0" presId="urn:microsoft.com/office/officeart/2008/layout/NameandTitleOrganizationalChart"/>
    <dgm:cxn modelId="{0DFDFF48-88B8-4B3C-97D0-5397A52DD5C7}" type="presParOf" srcId="{DF31B3E0-D9F4-4CF8-B5A6-734DAC2BDFD2}" destId="{E1526689-85FA-4698-9E1C-361E850221A3}" srcOrd="2" destOrd="0" presId="urn:microsoft.com/office/officeart/2008/layout/NameandTitleOrganizationalChart"/>
    <dgm:cxn modelId="{50FC2D6D-C95A-498B-BC97-01129C8FF583}" type="presParOf" srcId="{8AEFCF98-CA97-4040-A429-E558DB92E1D7}" destId="{1955B797-5531-4F34-8409-EAC52CF1BC71}" srcOrd="2" destOrd="0" presId="urn:microsoft.com/office/officeart/2008/layout/NameandTitleOrganizationalChart"/>
    <dgm:cxn modelId="{E7846AAB-037F-4804-A168-81FAF3AF819C}" type="presParOf" srcId="{8AEFCF98-CA97-4040-A429-E558DB92E1D7}" destId="{6BDB5C66-5D4B-436E-A33A-E0B0983C6EB6}" srcOrd="3" destOrd="0" presId="urn:microsoft.com/office/officeart/2008/layout/NameandTitleOrganizationalChart"/>
    <dgm:cxn modelId="{DEA064FC-339B-405A-A8FA-8AAF4B28F7F8}" type="presParOf" srcId="{6BDB5C66-5D4B-436E-A33A-E0B0983C6EB6}" destId="{E2BBC5AC-31B1-4818-A40C-474689881D21}" srcOrd="0" destOrd="0" presId="urn:microsoft.com/office/officeart/2008/layout/NameandTitleOrganizationalChart"/>
    <dgm:cxn modelId="{77992E2B-EC74-4A3C-B4B6-BC30E3F3BDBC}" type="presParOf" srcId="{E2BBC5AC-31B1-4818-A40C-474689881D21}" destId="{CB7694DD-08A6-4A1B-918B-5C47ED420D5D}" srcOrd="0" destOrd="0" presId="urn:microsoft.com/office/officeart/2008/layout/NameandTitleOrganizationalChart"/>
    <dgm:cxn modelId="{B82DCC65-47A2-40DA-97D6-2F8F6F456B47}" type="presParOf" srcId="{E2BBC5AC-31B1-4818-A40C-474689881D21}" destId="{BAEA1669-9297-49AB-9F3A-449EDD673A60}" srcOrd="1" destOrd="0" presId="urn:microsoft.com/office/officeart/2008/layout/NameandTitleOrganizationalChart"/>
    <dgm:cxn modelId="{7A6C576A-98A2-4EDE-8AE3-C914DA75328E}" type="presParOf" srcId="{E2BBC5AC-31B1-4818-A40C-474689881D21}" destId="{7D373C9F-FC7F-448C-B759-3E6A0853FF3A}" srcOrd="2" destOrd="0" presId="urn:microsoft.com/office/officeart/2008/layout/NameandTitleOrganizationalChart"/>
    <dgm:cxn modelId="{69C2E6D7-84E6-4A05-A5FC-70B47AE18682}" type="presParOf" srcId="{6BDB5C66-5D4B-436E-A33A-E0B0983C6EB6}" destId="{87E34452-8B4A-4C91-9BA6-28AA88C34DB4}" srcOrd="1" destOrd="0" presId="urn:microsoft.com/office/officeart/2008/layout/NameandTitleOrganizationalChart"/>
    <dgm:cxn modelId="{A1E334AA-00FD-410D-817D-819E85BF3F77}" type="presParOf" srcId="{6BDB5C66-5D4B-436E-A33A-E0B0983C6EB6}" destId="{CCDA7CDA-341D-4CAB-B48A-96D3913442E6}" srcOrd="2" destOrd="0" presId="urn:microsoft.com/office/officeart/2008/layout/NameandTitleOrganizationalChart"/>
    <dgm:cxn modelId="{70608D18-9102-45E8-9DC4-98C8014ABAFA}" type="presParOf" srcId="{8AEFCF98-CA97-4040-A429-E558DB92E1D7}" destId="{84685A67-7BBD-4A2B-A92C-347ABC0AA8D5}" srcOrd="4" destOrd="0" presId="urn:microsoft.com/office/officeart/2008/layout/NameandTitleOrganizationalChart"/>
    <dgm:cxn modelId="{4D33712C-64A7-4B34-A3A2-4C38376F41CC}" type="presParOf" srcId="{8AEFCF98-CA97-4040-A429-E558DB92E1D7}" destId="{9467B17E-6530-4444-849D-45EE85BFB330}" srcOrd="5" destOrd="0" presId="urn:microsoft.com/office/officeart/2008/layout/NameandTitleOrganizationalChart"/>
    <dgm:cxn modelId="{827F250B-EC8D-4A56-9920-A108593AFFF7}" type="presParOf" srcId="{9467B17E-6530-4444-849D-45EE85BFB330}" destId="{9B04DBEA-E059-4135-BE94-ACA103D1BDEB}" srcOrd="0" destOrd="0" presId="urn:microsoft.com/office/officeart/2008/layout/NameandTitleOrganizationalChart"/>
    <dgm:cxn modelId="{61BEEC64-98CB-462F-B3C4-BAF6714F257A}" type="presParOf" srcId="{9B04DBEA-E059-4135-BE94-ACA103D1BDEB}" destId="{F560B23C-4439-4B20-90AC-A4FE624B544E}" srcOrd="0" destOrd="0" presId="urn:microsoft.com/office/officeart/2008/layout/NameandTitleOrganizationalChart"/>
    <dgm:cxn modelId="{F2E79AF8-10AB-4D8E-8ADD-E432BC61026F}" type="presParOf" srcId="{9B04DBEA-E059-4135-BE94-ACA103D1BDEB}" destId="{779F16CE-7115-4327-A839-3BB84C26BEB7}" srcOrd="1" destOrd="0" presId="urn:microsoft.com/office/officeart/2008/layout/NameandTitleOrganizationalChart"/>
    <dgm:cxn modelId="{68D988EF-79F5-4DD2-BF65-EC6B37307DF6}" type="presParOf" srcId="{9B04DBEA-E059-4135-BE94-ACA103D1BDEB}" destId="{52F31E4B-C638-4574-82DC-7354EBB86168}" srcOrd="2" destOrd="0" presId="urn:microsoft.com/office/officeart/2008/layout/NameandTitleOrganizationalChart"/>
    <dgm:cxn modelId="{F464ED37-5A71-4500-89C6-E834D25AE5C8}" type="presParOf" srcId="{9467B17E-6530-4444-849D-45EE85BFB330}" destId="{A797E6D6-4678-4D0A-A61A-388F80841AEC}" srcOrd="1" destOrd="0" presId="urn:microsoft.com/office/officeart/2008/layout/NameandTitleOrganizationalChart"/>
    <dgm:cxn modelId="{B0E41223-9551-4C03-BFA7-40488659C211}" type="presParOf" srcId="{9467B17E-6530-4444-849D-45EE85BFB330}" destId="{A61D695C-EF4D-4942-93B5-FDC7040A8F99}" srcOrd="2" destOrd="0" presId="urn:microsoft.com/office/officeart/2008/layout/NameandTitleOrganizationalChart"/>
    <dgm:cxn modelId="{31F031D2-01E6-4FB6-91DD-7BB097E979B6}" type="presParOf" srcId="{8AEFCF98-CA97-4040-A429-E558DB92E1D7}" destId="{3A01D315-B91D-44BA-92F0-33AA862761AD}" srcOrd="6" destOrd="0" presId="urn:microsoft.com/office/officeart/2008/layout/NameandTitleOrganizationalChart"/>
    <dgm:cxn modelId="{698E0A1E-278B-4BB2-8F68-5BE60A8F25EF}" type="presParOf" srcId="{8AEFCF98-CA97-4040-A429-E558DB92E1D7}" destId="{6E207583-573D-4A51-AFEA-AC6F570CD3E8}" srcOrd="7" destOrd="0" presId="urn:microsoft.com/office/officeart/2008/layout/NameandTitleOrganizationalChart"/>
    <dgm:cxn modelId="{AAE8AED5-83A7-4352-B92D-999CAF467D21}" type="presParOf" srcId="{6E207583-573D-4A51-AFEA-AC6F570CD3E8}" destId="{6C87193E-3D2C-48FF-9F43-9B99FC296711}" srcOrd="0" destOrd="0" presId="urn:microsoft.com/office/officeart/2008/layout/NameandTitleOrganizationalChart"/>
    <dgm:cxn modelId="{E5A119CF-1435-46D3-9E59-2F7E028AA98C}" type="presParOf" srcId="{6C87193E-3D2C-48FF-9F43-9B99FC296711}" destId="{4099BF36-BEC8-4458-94FA-212A6205D6F1}" srcOrd="0" destOrd="0" presId="urn:microsoft.com/office/officeart/2008/layout/NameandTitleOrganizationalChart"/>
    <dgm:cxn modelId="{DF6C9D34-4938-4AEA-B408-CC6E45894A44}" type="presParOf" srcId="{6C87193E-3D2C-48FF-9F43-9B99FC296711}" destId="{45617E7F-F0A4-4467-B433-1FB68701CB11}" srcOrd="1" destOrd="0" presId="urn:microsoft.com/office/officeart/2008/layout/NameandTitleOrganizationalChart"/>
    <dgm:cxn modelId="{373654B0-5257-451F-9BDC-D010D487D4E8}" type="presParOf" srcId="{6C87193E-3D2C-48FF-9F43-9B99FC296711}" destId="{4A886C23-40F3-4148-9E21-BC8609CFB1A5}" srcOrd="2" destOrd="0" presId="urn:microsoft.com/office/officeart/2008/layout/NameandTitleOrganizationalChart"/>
    <dgm:cxn modelId="{290D271A-8D23-4F46-B7CC-2241B2293DA9}" type="presParOf" srcId="{6E207583-573D-4A51-AFEA-AC6F570CD3E8}" destId="{CD80A3CD-5737-4A50-8B78-5B55979C71E7}" srcOrd="1" destOrd="0" presId="urn:microsoft.com/office/officeart/2008/layout/NameandTitleOrganizationalChart"/>
    <dgm:cxn modelId="{7A7CAB71-8B73-444C-B9AA-2EF87DCF1558}" type="presParOf" srcId="{6E207583-573D-4A51-AFEA-AC6F570CD3E8}" destId="{4994CB8C-18B8-4874-AA70-DED6A604A2A4}" srcOrd="2" destOrd="0" presId="urn:microsoft.com/office/officeart/2008/layout/NameandTitleOrganizationalChart"/>
    <dgm:cxn modelId="{293EDF92-3F19-4508-BB8B-5D0A17EF1B73}" type="presParOf" srcId="{C76814C8-7F81-4558-B7BC-5803970D94BB}" destId="{E9367E48-5A5B-4F46-9BAA-0CBE96C8B7D8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83F636-8B77-4763-9087-2E9E6D478134}" type="doc">
      <dgm:prSet loTypeId="urn:microsoft.com/office/officeart/2008/layout/NameandTitleOrganizationalChart" loCatId="hierarchy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pPr rtl="1"/>
          <a:endParaRPr lang="ar-EG"/>
        </a:p>
      </dgm:t>
    </dgm:pt>
    <dgm:pt modelId="{F01D22E5-54A0-4098-81B1-46ABD285CEB5}">
      <dgm:prSet phldrT="[Text]"/>
      <dgm:spPr/>
      <dgm:t>
        <a:bodyPr/>
        <a:lstStyle/>
        <a:p>
          <a:pPr rtl="1"/>
          <a:r>
            <a:rPr lang="en-US" dirty="0"/>
            <a:t>Modelling</a:t>
          </a:r>
          <a:endParaRPr lang="ar-EG" dirty="0"/>
        </a:p>
      </dgm:t>
    </dgm:pt>
    <dgm:pt modelId="{7F46AA12-266D-4040-A5A4-3A8385A44BFE}" type="parTrans" cxnId="{66306AB9-07C9-4C17-8334-74123B4E3DA8}">
      <dgm:prSet/>
      <dgm:spPr/>
      <dgm:t>
        <a:bodyPr/>
        <a:lstStyle/>
        <a:p>
          <a:pPr rtl="1"/>
          <a:endParaRPr lang="ar-EG"/>
        </a:p>
      </dgm:t>
    </dgm:pt>
    <dgm:pt modelId="{42E65929-7B72-4295-A2B7-5D7D2F79D8E3}" type="sibTrans" cxnId="{66306AB9-07C9-4C17-8334-74123B4E3DA8}">
      <dgm:prSet/>
      <dgm:spPr/>
      <dgm:t>
        <a:bodyPr/>
        <a:lstStyle/>
        <a:p>
          <a:pPr rtl="1"/>
          <a:r>
            <a:rPr lang="en-US" dirty="0" err="1"/>
            <a:t>A.Tony</a:t>
          </a:r>
          <a:endParaRPr lang="ar-EG" dirty="0"/>
        </a:p>
      </dgm:t>
    </dgm:pt>
    <dgm:pt modelId="{4FB848FC-BD00-49CE-933C-8EA7F1BCA2DB}">
      <dgm:prSet phldrT="[Text]"/>
      <dgm:spPr/>
      <dgm:t>
        <a:bodyPr/>
        <a:lstStyle/>
        <a:p>
          <a:pPr rtl="1"/>
          <a:r>
            <a:rPr lang="en-US" dirty="0"/>
            <a:t>Feature Engineering</a:t>
          </a:r>
          <a:endParaRPr lang="ar-EG" dirty="0"/>
        </a:p>
      </dgm:t>
    </dgm:pt>
    <dgm:pt modelId="{22BC6D5A-BB15-4DD0-B5E2-9578D322EE2B}" type="parTrans" cxnId="{E225D40C-150B-4122-AD6B-ED7465898204}">
      <dgm:prSet/>
      <dgm:spPr/>
      <dgm:t>
        <a:bodyPr/>
        <a:lstStyle/>
        <a:p>
          <a:pPr rtl="1"/>
          <a:endParaRPr lang="ar-EG"/>
        </a:p>
      </dgm:t>
    </dgm:pt>
    <dgm:pt modelId="{B524752A-A358-47F5-A00D-4B9264484052}" type="sibTrans" cxnId="{E225D40C-150B-4122-AD6B-ED7465898204}">
      <dgm:prSet/>
      <dgm:spPr/>
      <dgm:t>
        <a:bodyPr/>
        <a:lstStyle/>
        <a:p>
          <a:pPr rtl="1"/>
          <a:r>
            <a:rPr lang="en-US" dirty="0" err="1"/>
            <a:t>A.Ramadan</a:t>
          </a:r>
          <a:endParaRPr lang="ar-EG" dirty="0"/>
        </a:p>
      </dgm:t>
    </dgm:pt>
    <dgm:pt modelId="{7CFFD142-BBD9-4D52-9B50-5FC5D3D54814}">
      <dgm:prSet phldrT="[Text]" custT="1"/>
      <dgm:spPr/>
      <dgm:t>
        <a:bodyPr/>
        <a:lstStyle/>
        <a:p>
          <a:pPr algn="ctr" rtl="1"/>
          <a:r>
            <a:rPr lang="en-US" sz="4000" dirty="0"/>
            <a:t>Pipeline Imputing</a:t>
          </a:r>
          <a:endParaRPr lang="ar-EG" sz="4000" dirty="0"/>
        </a:p>
      </dgm:t>
    </dgm:pt>
    <dgm:pt modelId="{CE1A5F56-5926-488C-A1C9-F5F13F0913F3}" type="parTrans" cxnId="{3DD3E9DE-58D4-4070-9509-659F18D2C6F7}">
      <dgm:prSet/>
      <dgm:spPr/>
      <dgm:t>
        <a:bodyPr/>
        <a:lstStyle/>
        <a:p>
          <a:pPr rtl="1"/>
          <a:endParaRPr lang="ar-EG"/>
        </a:p>
      </dgm:t>
    </dgm:pt>
    <dgm:pt modelId="{8CF8681B-12F8-4F27-A2D0-0BBFEA5CB8A6}" type="sibTrans" cxnId="{3DD3E9DE-58D4-4070-9509-659F18D2C6F7}">
      <dgm:prSet/>
      <dgm:spPr/>
      <dgm:t>
        <a:bodyPr/>
        <a:lstStyle/>
        <a:p>
          <a:pPr rtl="1"/>
          <a:r>
            <a:rPr lang="en-US" dirty="0"/>
            <a:t>Ahmed Reda</a:t>
          </a:r>
          <a:endParaRPr lang="ar-EG" dirty="0"/>
        </a:p>
      </dgm:t>
    </dgm:pt>
    <dgm:pt modelId="{36EFD2BC-3F7D-4A55-92EE-97FE12B3E048}">
      <dgm:prSet phldrT="[Text]" custT="1"/>
      <dgm:spPr/>
      <dgm:t>
        <a:bodyPr/>
        <a:lstStyle/>
        <a:p>
          <a:pPr algn="ctr" rtl="1"/>
          <a:r>
            <a:rPr lang="en-US" sz="2800" dirty="0"/>
            <a:t>Model Selection</a:t>
          </a:r>
          <a:br>
            <a:rPr lang="en-US" sz="2800" dirty="0"/>
          </a:br>
          <a:r>
            <a:rPr lang="en-US" sz="2800" dirty="0"/>
            <a:t>&amp;Hyperparameter &amp; Evaluation</a:t>
          </a:r>
          <a:endParaRPr lang="ar-EG" sz="2800" dirty="0"/>
        </a:p>
      </dgm:t>
    </dgm:pt>
    <dgm:pt modelId="{6E0B72C2-3B3D-4A26-91F9-908F094D0CC1}" type="parTrans" cxnId="{6DA672A4-671B-4C4E-B7B9-497068B58C2B}">
      <dgm:prSet/>
      <dgm:spPr/>
      <dgm:t>
        <a:bodyPr/>
        <a:lstStyle/>
        <a:p>
          <a:pPr rtl="1"/>
          <a:endParaRPr lang="ar-EG"/>
        </a:p>
      </dgm:t>
    </dgm:pt>
    <dgm:pt modelId="{56900EB5-88DD-4EC0-B161-B92BD37FA678}" type="sibTrans" cxnId="{6DA672A4-671B-4C4E-B7B9-497068B58C2B}">
      <dgm:prSet/>
      <dgm:spPr/>
      <dgm:t>
        <a:bodyPr/>
        <a:lstStyle/>
        <a:p>
          <a:pPr rtl="1"/>
          <a:r>
            <a:rPr lang="en-US" dirty="0" err="1"/>
            <a:t>Mo.Hagag</a:t>
          </a:r>
          <a:endParaRPr lang="ar-EG" dirty="0"/>
        </a:p>
      </dgm:t>
    </dgm:pt>
    <dgm:pt modelId="{51E77AD9-C3DF-422A-B5A0-70BABBFFC4A5}" type="pres">
      <dgm:prSet presAssocID="{3A83F636-8B77-4763-9087-2E9E6D4781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520F53-8BAD-4465-883B-FDF41227C9FB}" type="pres">
      <dgm:prSet presAssocID="{F01D22E5-54A0-4098-81B1-46ABD285CEB5}" presName="hierRoot1" presStyleCnt="0">
        <dgm:presLayoutVars>
          <dgm:hierBranch val="init"/>
        </dgm:presLayoutVars>
      </dgm:prSet>
      <dgm:spPr/>
    </dgm:pt>
    <dgm:pt modelId="{F99C07D5-3B80-48A6-8BC2-EEAA9BF8C716}" type="pres">
      <dgm:prSet presAssocID="{F01D22E5-54A0-4098-81B1-46ABD285CEB5}" presName="rootComposite1" presStyleCnt="0"/>
      <dgm:spPr/>
    </dgm:pt>
    <dgm:pt modelId="{7ACED6D7-A057-45D6-9D97-872D88BC0D67}" type="pres">
      <dgm:prSet presAssocID="{F01D22E5-54A0-4098-81B1-46ABD285CEB5}" presName="rootText1" presStyleLbl="node0" presStyleIdx="0" presStyleCnt="1">
        <dgm:presLayoutVars>
          <dgm:chMax/>
          <dgm:chPref val="3"/>
        </dgm:presLayoutVars>
      </dgm:prSet>
      <dgm:spPr/>
    </dgm:pt>
    <dgm:pt modelId="{023F6AD0-E168-4A3E-8A68-36CEF37E4E3A}" type="pres">
      <dgm:prSet presAssocID="{F01D22E5-54A0-4098-81B1-46ABD285CEB5}" presName="titleText1" presStyleLbl="fgAcc0" presStyleIdx="0" presStyleCnt="1">
        <dgm:presLayoutVars>
          <dgm:chMax val="0"/>
          <dgm:chPref val="0"/>
        </dgm:presLayoutVars>
      </dgm:prSet>
      <dgm:spPr/>
    </dgm:pt>
    <dgm:pt modelId="{2660CACD-01EC-47CA-97F2-8540B5AB8E74}" type="pres">
      <dgm:prSet presAssocID="{F01D22E5-54A0-4098-81B1-46ABD285CEB5}" presName="rootConnector1" presStyleLbl="node1" presStyleIdx="0" presStyleCnt="3"/>
      <dgm:spPr/>
    </dgm:pt>
    <dgm:pt modelId="{93F582B5-A088-4678-AC5E-A7D5AB38AB44}" type="pres">
      <dgm:prSet presAssocID="{F01D22E5-54A0-4098-81B1-46ABD285CEB5}" presName="hierChild2" presStyleCnt="0"/>
      <dgm:spPr/>
    </dgm:pt>
    <dgm:pt modelId="{80F77156-AA7C-4509-94A3-924FF061C992}" type="pres">
      <dgm:prSet presAssocID="{22BC6D5A-BB15-4DD0-B5E2-9578D322EE2B}" presName="Name37" presStyleLbl="parChTrans1D2" presStyleIdx="0" presStyleCnt="3"/>
      <dgm:spPr/>
    </dgm:pt>
    <dgm:pt modelId="{C33606FA-6A69-481C-88AF-55A41F5304D3}" type="pres">
      <dgm:prSet presAssocID="{4FB848FC-BD00-49CE-933C-8EA7F1BCA2DB}" presName="hierRoot2" presStyleCnt="0">
        <dgm:presLayoutVars>
          <dgm:hierBranch val="init"/>
        </dgm:presLayoutVars>
      </dgm:prSet>
      <dgm:spPr/>
    </dgm:pt>
    <dgm:pt modelId="{9C2D8689-61F0-4C8C-88F5-5D406C098DE9}" type="pres">
      <dgm:prSet presAssocID="{4FB848FC-BD00-49CE-933C-8EA7F1BCA2DB}" presName="rootComposite" presStyleCnt="0"/>
      <dgm:spPr/>
    </dgm:pt>
    <dgm:pt modelId="{442A984A-8C88-46FB-BAEA-41D8E6000B6E}" type="pres">
      <dgm:prSet presAssocID="{4FB848FC-BD00-49CE-933C-8EA7F1BCA2DB}" presName="rootText" presStyleLbl="node1" presStyleIdx="0" presStyleCnt="3">
        <dgm:presLayoutVars>
          <dgm:chMax/>
          <dgm:chPref val="3"/>
        </dgm:presLayoutVars>
      </dgm:prSet>
      <dgm:spPr/>
    </dgm:pt>
    <dgm:pt modelId="{7D2C5714-7303-498A-B788-D520317941DF}" type="pres">
      <dgm:prSet presAssocID="{4FB848FC-BD00-49CE-933C-8EA7F1BCA2DB}" presName="titleText2" presStyleLbl="fgAcc1" presStyleIdx="0" presStyleCnt="3">
        <dgm:presLayoutVars>
          <dgm:chMax val="0"/>
          <dgm:chPref val="0"/>
        </dgm:presLayoutVars>
      </dgm:prSet>
      <dgm:spPr/>
    </dgm:pt>
    <dgm:pt modelId="{FE8DADD6-32F2-4D14-A126-43CB81E51429}" type="pres">
      <dgm:prSet presAssocID="{4FB848FC-BD00-49CE-933C-8EA7F1BCA2DB}" presName="rootConnector" presStyleLbl="node2" presStyleIdx="0" presStyleCnt="0"/>
      <dgm:spPr/>
    </dgm:pt>
    <dgm:pt modelId="{CE87E45B-DEBF-4C13-895F-4EAF3B31DE7E}" type="pres">
      <dgm:prSet presAssocID="{4FB848FC-BD00-49CE-933C-8EA7F1BCA2DB}" presName="hierChild4" presStyleCnt="0"/>
      <dgm:spPr/>
    </dgm:pt>
    <dgm:pt modelId="{F49DB2B8-D12F-4DDC-B714-DB89ED4EFD1F}" type="pres">
      <dgm:prSet presAssocID="{4FB848FC-BD00-49CE-933C-8EA7F1BCA2DB}" presName="hierChild5" presStyleCnt="0"/>
      <dgm:spPr/>
    </dgm:pt>
    <dgm:pt modelId="{770A44B3-491A-40DC-A033-18C761F0DEB4}" type="pres">
      <dgm:prSet presAssocID="{CE1A5F56-5926-488C-A1C9-F5F13F0913F3}" presName="Name37" presStyleLbl="parChTrans1D2" presStyleIdx="1" presStyleCnt="3"/>
      <dgm:spPr/>
    </dgm:pt>
    <dgm:pt modelId="{2C9D0511-338B-4013-9DC1-62E1D5372559}" type="pres">
      <dgm:prSet presAssocID="{7CFFD142-BBD9-4D52-9B50-5FC5D3D54814}" presName="hierRoot2" presStyleCnt="0">
        <dgm:presLayoutVars>
          <dgm:hierBranch val="init"/>
        </dgm:presLayoutVars>
      </dgm:prSet>
      <dgm:spPr/>
    </dgm:pt>
    <dgm:pt modelId="{46304C41-364A-4965-9FDA-8EB76F22B511}" type="pres">
      <dgm:prSet presAssocID="{7CFFD142-BBD9-4D52-9B50-5FC5D3D54814}" presName="rootComposite" presStyleCnt="0"/>
      <dgm:spPr/>
    </dgm:pt>
    <dgm:pt modelId="{BD310039-734A-44C6-99B2-DD017CB7973E}" type="pres">
      <dgm:prSet presAssocID="{7CFFD142-BBD9-4D52-9B50-5FC5D3D54814}" presName="rootText" presStyleLbl="node1" presStyleIdx="1" presStyleCnt="3">
        <dgm:presLayoutVars>
          <dgm:chMax/>
          <dgm:chPref val="3"/>
        </dgm:presLayoutVars>
      </dgm:prSet>
      <dgm:spPr/>
    </dgm:pt>
    <dgm:pt modelId="{3E285C80-EEBA-4E21-9239-86D208D4C15B}" type="pres">
      <dgm:prSet presAssocID="{7CFFD142-BBD9-4D52-9B50-5FC5D3D54814}" presName="titleText2" presStyleLbl="fgAcc1" presStyleIdx="1" presStyleCnt="3">
        <dgm:presLayoutVars>
          <dgm:chMax val="0"/>
          <dgm:chPref val="0"/>
        </dgm:presLayoutVars>
      </dgm:prSet>
      <dgm:spPr/>
    </dgm:pt>
    <dgm:pt modelId="{868E2E4E-28D1-4977-A555-4D2EC72E78F5}" type="pres">
      <dgm:prSet presAssocID="{7CFFD142-BBD9-4D52-9B50-5FC5D3D54814}" presName="rootConnector" presStyleLbl="node2" presStyleIdx="0" presStyleCnt="0"/>
      <dgm:spPr/>
    </dgm:pt>
    <dgm:pt modelId="{DB3AA4EC-6F94-4C4B-9415-307AA9C11878}" type="pres">
      <dgm:prSet presAssocID="{7CFFD142-BBD9-4D52-9B50-5FC5D3D54814}" presName="hierChild4" presStyleCnt="0"/>
      <dgm:spPr/>
    </dgm:pt>
    <dgm:pt modelId="{4A742D1C-0864-4954-A98A-56E5BDE81BBF}" type="pres">
      <dgm:prSet presAssocID="{7CFFD142-BBD9-4D52-9B50-5FC5D3D54814}" presName="hierChild5" presStyleCnt="0"/>
      <dgm:spPr/>
    </dgm:pt>
    <dgm:pt modelId="{E5768CF0-0BFA-48A6-9F83-AC174C5ADE3C}" type="pres">
      <dgm:prSet presAssocID="{6E0B72C2-3B3D-4A26-91F9-908F094D0CC1}" presName="Name37" presStyleLbl="parChTrans1D2" presStyleIdx="2" presStyleCnt="3"/>
      <dgm:spPr/>
    </dgm:pt>
    <dgm:pt modelId="{B508D08A-CC33-4115-820F-43DF2DAF55E1}" type="pres">
      <dgm:prSet presAssocID="{36EFD2BC-3F7D-4A55-92EE-97FE12B3E048}" presName="hierRoot2" presStyleCnt="0">
        <dgm:presLayoutVars>
          <dgm:hierBranch val="init"/>
        </dgm:presLayoutVars>
      </dgm:prSet>
      <dgm:spPr/>
    </dgm:pt>
    <dgm:pt modelId="{D0196113-6D49-4B56-BC3D-176E5FC13F82}" type="pres">
      <dgm:prSet presAssocID="{36EFD2BC-3F7D-4A55-92EE-97FE12B3E048}" presName="rootComposite" presStyleCnt="0"/>
      <dgm:spPr/>
    </dgm:pt>
    <dgm:pt modelId="{016E3A94-3FAA-43A6-BF20-8597777D49F7}" type="pres">
      <dgm:prSet presAssocID="{36EFD2BC-3F7D-4A55-92EE-97FE12B3E048}" presName="rootText" presStyleLbl="node1" presStyleIdx="2" presStyleCnt="3">
        <dgm:presLayoutVars>
          <dgm:chMax/>
          <dgm:chPref val="3"/>
        </dgm:presLayoutVars>
      </dgm:prSet>
      <dgm:spPr/>
    </dgm:pt>
    <dgm:pt modelId="{00D94F94-164D-4ACF-9D08-3F44B7BFFA84}" type="pres">
      <dgm:prSet presAssocID="{36EFD2BC-3F7D-4A55-92EE-97FE12B3E048}" presName="titleText2" presStyleLbl="fgAcc1" presStyleIdx="2" presStyleCnt="3">
        <dgm:presLayoutVars>
          <dgm:chMax val="0"/>
          <dgm:chPref val="0"/>
        </dgm:presLayoutVars>
      </dgm:prSet>
      <dgm:spPr/>
    </dgm:pt>
    <dgm:pt modelId="{3632E5A8-9320-47B4-A5D7-380BC2DF3424}" type="pres">
      <dgm:prSet presAssocID="{36EFD2BC-3F7D-4A55-92EE-97FE12B3E048}" presName="rootConnector" presStyleLbl="node2" presStyleIdx="0" presStyleCnt="0"/>
      <dgm:spPr/>
    </dgm:pt>
    <dgm:pt modelId="{777E1ED7-26EF-4CA6-AB3C-F263E248BEE9}" type="pres">
      <dgm:prSet presAssocID="{36EFD2BC-3F7D-4A55-92EE-97FE12B3E048}" presName="hierChild4" presStyleCnt="0"/>
      <dgm:spPr/>
    </dgm:pt>
    <dgm:pt modelId="{FE32EC2A-F6CB-4F5E-AD4F-A4F7E823F6C0}" type="pres">
      <dgm:prSet presAssocID="{36EFD2BC-3F7D-4A55-92EE-97FE12B3E048}" presName="hierChild5" presStyleCnt="0"/>
      <dgm:spPr/>
    </dgm:pt>
    <dgm:pt modelId="{491BB543-B396-4FAD-97E0-4D61857055BB}" type="pres">
      <dgm:prSet presAssocID="{F01D22E5-54A0-4098-81B1-46ABD285CEB5}" presName="hierChild3" presStyleCnt="0"/>
      <dgm:spPr/>
    </dgm:pt>
  </dgm:ptLst>
  <dgm:cxnLst>
    <dgm:cxn modelId="{E225D40C-150B-4122-AD6B-ED7465898204}" srcId="{F01D22E5-54A0-4098-81B1-46ABD285CEB5}" destId="{4FB848FC-BD00-49CE-933C-8EA7F1BCA2DB}" srcOrd="0" destOrd="0" parTransId="{22BC6D5A-BB15-4DD0-B5E2-9578D322EE2B}" sibTransId="{B524752A-A358-47F5-A00D-4B9264484052}"/>
    <dgm:cxn modelId="{67B4101B-2556-410E-91C1-2C7BBC5E31F2}" type="presOf" srcId="{F01D22E5-54A0-4098-81B1-46ABD285CEB5}" destId="{7ACED6D7-A057-45D6-9D97-872D88BC0D67}" srcOrd="0" destOrd="0" presId="urn:microsoft.com/office/officeart/2008/layout/NameandTitleOrganizationalChart"/>
    <dgm:cxn modelId="{C8A8AA34-56A8-4250-BF81-B130B8ABC99E}" type="presOf" srcId="{CE1A5F56-5926-488C-A1C9-F5F13F0913F3}" destId="{770A44B3-491A-40DC-A033-18C761F0DEB4}" srcOrd="0" destOrd="0" presId="urn:microsoft.com/office/officeart/2008/layout/NameandTitleOrganizationalChart"/>
    <dgm:cxn modelId="{B9B24490-D932-41EA-ABCD-49ACF4AFD28C}" type="presOf" srcId="{7CFFD142-BBD9-4D52-9B50-5FC5D3D54814}" destId="{BD310039-734A-44C6-99B2-DD017CB7973E}" srcOrd="0" destOrd="0" presId="urn:microsoft.com/office/officeart/2008/layout/NameandTitleOrganizationalChart"/>
    <dgm:cxn modelId="{AB84BB9E-D349-447F-97E9-4AFBD3D57BC2}" type="presOf" srcId="{7CFFD142-BBD9-4D52-9B50-5FC5D3D54814}" destId="{868E2E4E-28D1-4977-A555-4D2EC72E78F5}" srcOrd="1" destOrd="0" presId="urn:microsoft.com/office/officeart/2008/layout/NameandTitleOrganizationalChart"/>
    <dgm:cxn modelId="{6DA672A4-671B-4C4E-B7B9-497068B58C2B}" srcId="{F01D22E5-54A0-4098-81B1-46ABD285CEB5}" destId="{36EFD2BC-3F7D-4A55-92EE-97FE12B3E048}" srcOrd="2" destOrd="0" parTransId="{6E0B72C2-3B3D-4A26-91F9-908F094D0CC1}" sibTransId="{56900EB5-88DD-4EC0-B161-B92BD37FA678}"/>
    <dgm:cxn modelId="{E15A8AA9-D7EB-483B-B086-1E696E2ED040}" type="presOf" srcId="{B524752A-A358-47F5-A00D-4B9264484052}" destId="{7D2C5714-7303-498A-B788-D520317941DF}" srcOrd="0" destOrd="0" presId="urn:microsoft.com/office/officeart/2008/layout/NameandTitleOrganizationalChart"/>
    <dgm:cxn modelId="{248A18B2-5DC9-4E3B-A9D6-C87EBC08AFF7}" type="presOf" srcId="{42E65929-7B72-4295-A2B7-5D7D2F79D8E3}" destId="{023F6AD0-E168-4A3E-8A68-36CEF37E4E3A}" srcOrd="0" destOrd="0" presId="urn:microsoft.com/office/officeart/2008/layout/NameandTitleOrganizationalChart"/>
    <dgm:cxn modelId="{D798ADB4-67B7-4CE6-89AE-F1A4BB4FA8CE}" type="presOf" srcId="{36EFD2BC-3F7D-4A55-92EE-97FE12B3E048}" destId="{016E3A94-3FAA-43A6-BF20-8597777D49F7}" srcOrd="0" destOrd="0" presId="urn:microsoft.com/office/officeart/2008/layout/NameandTitleOrganizationalChart"/>
    <dgm:cxn modelId="{66306AB9-07C9-4C17-8334-74123B4E3DA8}" srcId="{3A83F636-8B77-4763-9087-2E9E6D478134}" destId="{F01D22E5-54A0-4098-81B1-46ABD285CEB5}" srcOrd="0" destOrd="0" parTransId="{7F46AA12-266D-4040-A5A4-3A8385A44BFE}" sibTransId="{42E65929-7B72-4295-A2B7-5D7D2F79D8E3}"/>
    <dgm:cxn modelId="{29C9E1BC-2961-4CBD-AFE2-BCF55F1097DD}" type="presOf" srcId="{56900EB5-88DD-4EC0-B161-B92BD37FA678}" destId="{00D94F94-164D-4ACF-9D08-3F44B7BFFA84}" srcOrd="0" destOrd="0" presId="urn:microsoft.com/office/officeart/2008/layout/NameandTitleOrganizationalChart"/>
    <dgm:cxn modelId="{FC9884C2-D12A-4457-9C18-8D5D4B052BAD}" type="presOf" srcId="{6E0B72C2-3B3D-4A26-91F9-908F094D0CC1}" destId="{E5768CF0-0BFA-48A6-9F83-AC174C5ADE3C}" srcOrd="0" destOrd="0" presId="urn:microsoft.com/office/officeart/2008/layout/NameandTitleOrganizationalChart"/>
    <dgm:cxn modelId="{ECDCEBC8-27C8-4078-A4B2-75F35B7E3FB2}" type="presOf" srcId="{4FB848FC-BD00-49CE-933C-8EA7F1BCA2DB}" destId="{442A984A-8C88-46FB-BAEA-41D8E6000B6E}" srcOrd="0" destOrd="0" presId="urn:microsoft.com/office/officeart/2008/layout/NameandTitleOrganizationalChart"/>
    <dgm:cxn modelId="{73C850C9-AEEA-4E8D-9A1E-7349CECC4920}" type="presOf" srcId="{4FB848FC-BD00-49CE-933C-8EA7F1BCA2DB}" destId="{FE8DADD6-32F2-4D14-A126-43CB81E51429}" srcOrd="1" destOrd="0" presId="urn:microsoft.com/office/officeart/2008/layout/NameandTitleOrganizationalChart"/>
    <dgm:cxn modelId="{504825D5-66B7-4E87-B14C-DD13C2BC884E}" type="presOf" srcId="{22BC6D5A-BB15-4DD0-B5E2-9578D322EE2B}" destId="{80F77156-AA7C-4509-94A3-924FF061C992}" srcOrd="0" destOrd="0" presId="urn:microsoft.com/office/officeart/2008/layout/NameandTitleOrganizationalChart"/>
    <dgm:cxn modelId="{7AD897DA-F56A-40E5-A33C-75FDC46AB7C1}" type="presOf" srcId="{F01D22E5-54A0-4098-81B1-46ABD285CEB5}" destId="{2660CACD-01EC-47CA-97F2-8540B5AB8E74}" srcOrd="1" destOrd="0" presId="urn:microsoft.com/office/officeart/2008/layout/NameandTitleOrganizationalChart"/>
    <dgm:cxn modelId="{3DD3E9DE-58D4-4070-9509-659F18D2C6F7}" srcId="{F01D22E5-54A0-4098-81B1-46ABD285CEB5}" destId="{7CFFD142-BBD9-4D52-9B50-5FC5D3D54814}" srcOrd="1" destOrd="0" parTransId="{CE1A5F56-5926-488C-A1C9-F5F13F0913F3}" sibTransId="{8CF8681B-12F8-4F27-A2D0-0BBFEA5CB8A6}"/>
    <dgm:cxn modelId="{7BFB35E0-C675-431E-93F3-0DD291681F78}" type="presOf" srcId="{3A83F636-8B77-4763-9087-2E9E6D478134}" destId="{51E77AD9-C3DF-422A-B5A0-70BABBFFC4A5}" srcOrd="0" destOrd="0" presId="urn:microsoft.com/office/officeart/2008/layout/NameandTitleOrganizationalChart"/>
    <dgm:cxn modelId="{2EDE08E2-F046-439D-BE6E-AA34B1A212EB}" type="presOf" srcId="{8CF8681B-12F8-4F27-A2D0-0BBFEA5CB8A6}" destId="{3E285C80-EEBA-4E21-9239-86D208D4C15B}" srcOrd="0" destOrd="0" presId="urn:microsoft.com/office/officeart/2008/layout/NameandTitleOrganizationalChart"/>
    <dgm:cxn modelId="{8D8AAFE8-F42F-44C6-ACE3-145C53087D5D}" type="presOf" srcId="{36EFD2BC-3F7D-4A55-92EE-97FE12B3E048}" destId="{3632E5A8-9320-47B4-A5D7-380BC2DF3424}" srcOrd="1" destOrd="0" presId="urn:microsoft.com/office/officeart/2008/layout/NameandTitleOrganizationalChart"/>
    <dgm:cxn modelId="{E1B5F865-29DF-4B94-881F-8B1973BDF06A}" type="presParOf" srcId="{51E77AD9-C3DF-422A-B5A0-70BABBFFC4A5}" destId="{86520F53-8BAD-4465-883B-FDF41227C9FB}" srcOrd="0" destOrd="0" presId="urn:microsoft.com/office/officeart/2008/layout/NameandTitleOrganizationalChart"/>
    <dgm:cxn modelId="{F0CAF518-55BB-4262-99DC-BDD2FA6975A8}" type="presParOf" srcId="{86520F53-8BAD-4465-883B-FDF41227C9FB}" destId="{F99C07D5-3B80-48A6-8BC2-EEAA9BF8C716}" srcOrd="0" destOrd="0" presId="urn:microsoft.com/office/officeart/2008/layout/NameandTitleOrganizationalChart"/>
    <dgm:cxn modelId="{F6DB1FC4-71CB-4388-8EA1-2BE9B8F64560}" type="presParOf" srcId="{F99C07D5-3B80-48A6-8BC2-EEAA9BF8C716}" destId="{7ACED6D7-A057-45D6-9D97-872D88BC0D67}" srcOrd="0" destOrd="0" presId="urn:microsoft.com/office/officeart/2008/layout/NameandTitleOrganizationalChart"/>
    <dgm:cxn modelId="{39D7D0EF-1577-4563-B1D1-DE7B95B7EE57}" type="presParOf" srcId="{F99C07D5-3B80-48A6-8BC2-EEAA9BF8C716}" destId="{023F6AD0-E168-4A3E-8A68-36CEF37E4E3A}" srcOrd="1" destOrd="0" presId="urn:microsoft.com/office/officeart/2008/layout/NameandTitleOrganizationalChart"/>
    <dgm:cxn modelId="{A23F4E62-4BC9-42FE-8B24-15FB30EA67D5}" type="presParOf" srcId="{F99C07D5-3B80-48A6-8BC2-EEAA9BF8C716}" destId="{2660CACD-01EC-47CA-97F2-8540B5AB8E74}" srcOrd="2" destOrd="0" presId="urn:microsoft.com/office/officeart/2008/layout/NameandTitleOrganizationalChart"/>
    <dgm:cxn modelId="{3061E716-DEC6-45E8-B163-197D5107E739}" type="presParOf" srcId="{86520F53-8BAD-4465-883B-FDF41227C9FB}" destId="{93F582B5-A088-4678-AC5E-A7D5AB38AB44}" srcOrd="1" destOrd="0" presId="urn:microsoft.com/office/officeart/2008/layout/NameandTitleOrganizationalChart"/>
    <dgm:cxn modelId="{B18D65C6-2A28-4B10-9E44-2F228530A813}" type="presParOf" srcId="{93F582B5-A088-4678-AC5E-A7D5AB38AB44}" destId="{80F77156-AA7C-4509-94A3-924FF061C992}" srcOrd="0" destOrd="0" presId="urn:microsoft.com/office/officeart/2008/layout/NameandTitleOrganizationalChart"/>
    <dgm:cxn modelId="{90316DBF-C91C-48D9-978C-16C57CC6F15C}" type="presParOf" srcId="{93F582B5-A088-4678-AC5E-A7D5AB38AB44}" destId="{C33606FA-6A69-481C-88AF-55A41F5304D3}" srcOrd="1" destOrd="0" presId="urn:microsoft.com/office/officeart/2008/layout/NameandTitleOrganizationalChart"/>
    <dgm:cxn modelId="{B153784C-CA15-43AA-80DC-903E11143353}" type="presParOf" srcId="{C33606FA-6A69-481C-88AF-55A41F5304D3}" destId="{9C2D8689-61F0-4C8C-88F5-5D406C098DE9}" srcOrd="0" destOrd="0" presId="urn:microsoft.com/office/officeart/2008/layout/NameandTitleOrganizationalChart"/>
    <dgm:cxn modelId="{03848B61-3029-4718-9C32-84809E86A3C7}" type="presParOf" srcId="{9C2D8689-61F0-4C8C-88F5-5D406C098DE9}" destId="{442A984A-8C88-46FB-BAEA-41D8E6000B6E}" srcOrd="0" destOrd="0" presId="urn:microsoft.com/office/officeart/2008/layout/NameandTitleOrganizationalChart"/>
    <dgm:cxn modelId="{B205ADD4-8E35-4D02-A08F-9E0DDBDF3A3F}" type="presParOf" srcId="{9C2D8689-61F0-4C8C-88F5-5D406C098DE9}" destId="{7D2C5714-7303-498A-B788-D520317941DF}" srcOrd="1" destOrd="0" presId="urn:microsoft.com/office/officeart/2008/layout/NameandTitleOrganizationalChart"/>
    <dgm:cxn modelId="{93B0CEEE-96C5-4D53-A348-6014A6303466}" type="presParOf" srcId="{9C2D8689-61F0-4C8C-88F5-5D406C098DE9}" destId="{FE8DADD6-32F2-4D14-A126-43CB81E51429}" srcOrd="2" destOrd="0" presId="urn:microsoft.com/office/officeart/2008/layout/NameandTitleOrganizationalChart"/>
    <dgm:cxn modelId="{03FE802C-6F99-4BD7-9469-BB49101332D7}" type="presParOf" srcId="{C33606FA-6A69-481C-88AF-55A41F5304D3}" destId="{CE87E45B-DEBF-4C13-895F-4EAF3B31DE7E}" srcOrd="1" destOrd="0" presId="urn:microsoft.com/office/officeart/2008/layout/NameandTitleOrganizationalChart"/>
    <dgm:cxn modelId="{90771F81-30E1-413E-88A5-31320B12F54E}" type="presParOf" srcId="{C33606FA-6A69-481C-88AF-55A41F5304D3}" destId="{F49DB2B8-D12F-4DDC-B714-DB89ED4EFD1F}" srcOrd="2" destOrd="0" presId="urn:microsoft.com/office/officeart/2008/layout/NameandTitleOrganizationalChart"/>
    <dgm:cxn modelId="{A171228C-3B5F-45C4-BE4E-BA47EC644E16}" type="presParOf" srcId="{93F582B5-A088-4678-AC5E-A7D5AB38AB44}" destId="{770A44B3-491A-40DC-A033-18C761F0DEB4}" srcOrd="2" destOrd="0" presId="urn:microsoft.com/office/officeart/2008/layout/NameandTitleOrganizationalChart"/>
    <dgm:cxn modelId="{23133DBC-920F-49F2-AB56-35B375C8477C}" type="presParOf" srcId="{93F582B5-A088-4678-AC5E-A7D5AB38AB44}" destId="{2C9D0511-338B-4013-9DC1-62E1D5372559}" srcOrd="3" destOrd="0" presId="urn:microsoft.com/office/officeart/2008/layout/NameandTitleOrganizationalChart"/>
    <dgm:cxn modelId="{13A91B01-78BC-4A2F-AB07-74CD953B3B33}" type="presParOf" srcId="{2C9D0511-338B-4013-9DC1-62E1D5372559}" destId="{46304C41-364A-4965-9FDA-8EB76F22B511}" srcOrd="0" destOrd="0" presId="urn:microsoft.com/office/officeart/2008/layout/NameandTitleOrganizationalChart"/>
    <dgm:cxn modelId="{BF10A077-7D02-45A9-ACBD-3CE61A00B0A5}" type="presParOf" srcId="{46304C41-364A-4965-9FDA-8EB76F22B511}" destId="{BD310039-734A-44C6-99B2-DD017CB7973E}" srcOrd="0" destOrd="0" presId="urn:microsoft.com/office/officeart/2008/layout/NameandTitleOrganizationalChart"/>
    <dgm:cxn modelId="{B830D05A-F2BA-4B2E-A553-6777A17ED425}" type="presParOf" srcId="{46304C41-364A-4965-9FDA-8EB76F22B511}" destId="{3E285C80-EEBA-4E21-9239-86D208D4C15B}" srcOrd="1" destOrd="0" presId="urn:microsoft.com/office/officeart/2008/layout/NameandTitleOrganizationalChart"/>
    <dgm:cxn modelId="{28CA5861-E979-4D06-8B62-91D0543F5F93}" type="presParOf" srcId="{46304C41-364A-4965-9FDA-8EB76F22B511}" destId="{868E2E4E-28D1-4977-A555-4D2EC72E78F5}" srcOrd="2" destOrd="0" presId="urn:microsoft.com/office/officeart/2008/layout/NameandTitleOrganizationalChart"/>
    <dgm:cxn modelId="{8831C579-AF5C-4697-9639-F681E95F1623}" type="presParOf" srcId="{2C9D0511-338B-4013-9DC1-62E1D5372559}" destId="{DB3AA4EC-6F94-4C4B-9415-307AA9C11878}" srcOrd="1" destOrd="0" presId="urn:microsoft.com/office/officeart/2008/layout/NameandTitleOrganizationalChart"/>
    <dgm:cxn modelId="{C5702BAE-DCF7-4539-9448-BD65532F9B3D}" type="presParOf" srcId="{2C9D0511-338B-4013-9DC1-62E1D5372559}" destId="{4A742D1C-0864-4954-A98A-56E5BDE81BBF}" srcOrd="2" destOrd="0" presId="urn:microsoft.com/office/officeart/2008/layout/NameandTitleOrganizationalChart"/>
    <dgm:cxn modelId="{13939A0F-E661-4CE5-9E5D-D5FF58779E35}" type="presParOf" srcId="{93F582B5-A088-4678-AC5E-A7D5AB38AB44}" destId="{E5768CF0-0BFA-48A6-9F83-AC174C5ADE3C}" srcOrd="4" destOrd="0" presId="urn:microsoft.com/office/officeart/2008/layout/NameandTitleOrganizationalChart"/>
    <dgm:cxn modelId="{0BE5542C-55BF-4435-8E3D-78539BCEBBCB}" type="presParOf" srcId="{93F582B5-A088-4678-AC5E-A7D5AB38AB44}" destId="{B508D08A-CC33-4115-820F-43DF2DAF55E1}" srcOrd="5" destOrd="0" presId="urn:microsoft.com/office/officeart/2008/layout/NameandTitleOrganizationalChart"/>
    <dgm:cxn modelId="{104A6A0F-44B3-47E7-91F9-E2E8A301682D}" type="presParOf" srcId="{B508D08A-CC33-4115-820F-43DF2DAF55E1}" destId="{D0196113-6D49-4B56-BC3D-176E5FC13F82}" srcOrd="0" destOrd="0" presId="urn:microsoft.com/office/officeart/2008/layout/NameandTitleOrganizationalChart"/>
    <dgm:cxn modelId="{9518047F-4CAB-465B-99EA-D2F3DC1DB2D1}" type="presParOf" srcId="{D0196113-6D49-4B56-BC3D-176E5FC13F82}" destId="{016E3A94-3FAA-43A6-BF20-8597777D49F7}" srcOrd="0" destOrd="0" presId="urn:microsoft.com/office/officeart/2008/layout/NameandTitleOrganizationalChart"/>
    <dgm:cxn modelId="{7BD8B27E-E5E4-444E-9799-726D50FF1FEF}" type="presParOf" srcId="{D0196113-6D49-4B56-BC3D-176E5FC13F82}" destId="{00D94F94-164D-4ACF-9D08-3F44B7BFFA84}" srcOrd="1" destOrd="0" presId="urn:microsoft.com/office/officeart/2008/layout/NameandTitleOrganizationalChart"/>
    <dgm:cxn modelId="{29F62C3A-AEC6-4B3D-A20F-6004932C00E0}" type="presParOf" srcId="{D0196113-6D49-4B56-BC3D-176E5FC13F82}" destId="{3632E5A8-9320-47B4-A5D7-380BC2DF3424}" srcOrd="2" destOrd="0" presId="urn:microsoft.com/office/officeart/2008/layout/NameandTitleOrganizationalChart"/>
    <dgm:cxn modelId="{51B8D2D1-69BC-4980-96FE-AA37460A625D}" type="presParOf" srcId="{B508D08A-CC33-4115-820F-43DF2DAF55E1}" destId="{777E1ED7-26EF-4CA6-AB3C-F263E248BEE9}" srcOrd="1" destOrd="0" presId="urn:microsoft.com/office/officeart/2008/layout/NameandTitleOrganizationalChart"/>
    <dgm:cxn modelId="{9E1382E8-6433-41AB-9D6C-24A32140E6C7}" type="presParOf" srcId="{B508D08A-CC33-4115-820F-43DF2DAF55E1}" destId="{FE32EC2A-F6CB-4F5E-AD4F-A4F7E823F6C0}" srcOrd="2" destOrd="0" presId="urn:microsoft.com/office/officeart/2008/layout/NameandTitleOrganizationalChart"/>
    <dgm:cxn modelId="{AC3545F7-A4A9-4238-833F-CAFCD2F1D3F1}" type="presParOf" srcId="{86520F53-8BAD-4465-883B-FDF41227C9FB}" destId="{491BB543-B396-4FAD-97E0-4D61857055BB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1D315-B91D-44BA-92F0-33AA862761AD}">
      <dsp:nvSpPr>
        <dsp:cNvPr id="0" name=""/>
        <dsp:cNvSpPr/>
      </dsp:nvSpPr>
      <dsp:spPr>
        <a:xfrm>
          <a:off x="7900973" y="3843667"/>
          <a:ext cx="6572295" cy="945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938"/>
              </a:lnTo>
              <a:lnTo>
                <a:pt x="6572295" y="563938"/>
              </a:lnTo>
              <a:lnTo>
                <a:pt x="6572295" y="94596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85A67-7BBD-4A2B-A92C-347ABC0AA8D5}">
      <dsp:nvSpPr>
        <dsp:cNvPr id="0" name=""/>
        <dsp:cNvSpPr/>
      </dsp:nvSpPr>
      <dsp:spPr>
        <a:xfrm>
          <a:off x="7900973" y="3843667"/>
          <a:ext cx="2329842" cy="945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938"/>
              </a:lnTo>
              <a:lnTo>
                <a:pt x="2329842" y="563938"/>
              </a:lnTo>
              <a:lnTo>
                <a:pt x="2329842" y="94596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5B797-5531-4F34-8409-EAC52CF1BC71}">
      <dsp:nvSpPr>
        <dsp:cNvPr id="0" name=""/>
        <dsp:cNvSpPr/>
      </dsp:nvSpPr>
      <dsp:spPr>
        <a:xfrm>
          <a:off x="5988364" y="3843667"/>
          <a:ext cx="1912609" cy="945961"/>
        </a:xfrm>
        <a:custGeom>
          <a:avLst/>
          <a:gdLst/>
          <a:ahLst/>
          <a:cxnLst/>
          <a:rect l="0" t="0" r="0" b="0"/>
          <a:pathLst>
            <a:path>
              <a:moveTo>
                <a:pt x="1912609" y="0"/>
              </a:moveTo>
              <a:lnTo>
                <a:pt x="1912609" y="563938"/>
              </a:lnTo>
              <a:lnTo>
                <a:pt x="0" y="563938"/>
              </a:lnTo>
              <a:lnTo>
                <a:pt x="0" y="94596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6150A-EA05-4810-A83A-285255461445}">
      <dsp:nvSpPr>
        <dsp:cNvPr id="0" name=""/>
        <dsp:cNvSpPr/>
      </dsp:nvSpPr>
      <dsp:spPr>
        <a:xfrm>
          <a:off x="1745912" y="3843667"/>
          <a:ext cx="6155061" cy="945961"/>
        </a:xfrm>
        <a:custGeom>
          <a:avLst/>
          <a:gdLst/>
          <a:ahLst/>
          <a:cxnLst/>
          <a:rect l="0" t="0" r="0" b="0"/>
          <a:pathLst>
            <a:path>
              <a:moveTo>
                <a:pt x="6155061" y="0"/>
              </a:moveTo>
              <a:lnTo>
                <a:pt x="6155061" y="563938"/>
              </a:lnTo>
              <a:lnTo>
                <a:pt x="0" y="563938"/>
              </a:lnTo>
              <a:lnTo>
                <a:pt x="0" y="94596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79683-3388-4947-9CCC-FB5D0F8D7E8A}">
      <dsp:nvSpPr>
        <dsp:cNvPr id="0" name=""/>
        <dsp:cNvSpPr/>
      </dsp:nvSpPr>
      <dsp:spPr>
        <a:xfrm>
          <a:off x="6303407" y="0"/>
          <a:ext cx="3162187" cy="16675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31033" numCol="1" spcCol="1270" anchor="ctr" anchorCtr="0">
          <a:noAutofit/>
        </a:bodyPr>
        <a:lstStyle/>
        <a:p>
          <a:pPr marL="0" lvl="0" indent="0" algn="ctr" defTabSz="1955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Data Collection</a:t>
          </a:r>
          <a:endParaRPr lang="ar-EG" sz="4400" kern="1200" dirty="0"/>
        </a:p>
      </dsp:txBody>
      <dsp:txXfrm>
        <a:off x="6303407" y="0"/>
        <a:ext cx="3162187" cy="1667562"/>
      </dsp:txXfrm>
    </dsp:sp>
    <dsp:sp modelId="{13043F3A-9FE2-4DD3-87A1-ACC4471296F8}">
      <dsp:nvSpPr>
        <dsp:cNvPr id="0" name=""/>
        <dsp:cNvSpPr/>
      </dsp:nvSpPr>
      <dsp:spPr>
        <a:xfrm>
          <a:off x="7830475" y="1295401"/>
          <a:ext cx="2845969" cy="5457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9144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Mo Hagag</a:t>
          </a:r>
          <a:endParaRPr lang="ar-EG" sz="3600" kern="1200" dirty="0"/>
        </a:p>
      </dsp:txBody>
      <dsp:txXfrm>
        <a:off x="7830475" y="1295401"/>
        <a:ext cx="2845969" cy="545746"/>
      </dsp:txXfrm>
    </dsp:sp>
    <dsp:sp modelId="{50BBAF24-B12C-4810-9A24-353FC307BABC}">
      <dsp:nvSpPr>
        <dsp:cNvPr id="0" name=""/>
        <dsp:cNvSpPr/>
      </dsp:nvSpPr>
      <dsp:spPr>
        <a:xfrm>
          <a:off x="6319879" y="2206426"/>
          <a:ext cx="3162187" cy="16372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31033" numCol="1" spcCol="1270" anchor="ctr" anchorCtr="0">
          <a:noAutofit/>
        </a:bodyPr>
        <a:lstStyle/>
        <a:p>
          <a:pPr marL="0" lvl="0" indent="0" algn="ctr" defTabSz="1955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EDA</a:t>
          </a:r>
          <a:endParaRPr lang="ar-EG" sz="4400" kern="1200" dirty="0"/>
        </a:p>
      </dsp:txBody>
      <dsp:txXfrm>
        <a:off x="6319879" y="2206426"/>
        <a:ext cx="3162187" cy="1637240"/>
      </dsp:txXfrm>
    </dsp:sp>
    <dsp:sp modelId="{BF3C6B93-8154-4C7E-8885-62D5E80F80CA}">
      <dsp:nvSpPr>
        <dsp:cNvPr id="0" name=""/>
        <dsp:cNvSpPr/>
      </dsp:nvSpPr>
      <dsp:spPr>
        <a:xfrm>
          <a:off x="6515105" y="3479835"/>
          <a:ext cx="3680435" cy="5457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9144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A.Tony</a:t>
          </a:r>
          <a:r>
            <a:rPr lang="en-US" sz="3600" kern="1200" dirty="0"/>
            <a:t> &amp; </a:t>
          </a:r>
          <a:r>
            <a:rPr lang="en-US" sz="3600" kern="1200" dirty="0" err="1"/>
            <a:t>A.Ramad</a:t>
          </a:r>
          <a:endParaRPr lang="ar-EG" sz="3600" kern="1200" dirty="0"/>
        </a:p>
      </dsp:txBody>
      <dsp:txXfrm>
        <a:off x="6515105" y="3479835"/>
        <a:ext cx="3680435" cy="545746"/>
      </dsp:txXfrm>
    </dsp:sp>
    <dsp:sp modelId="{810D4088-DBAB-49B7-8946-26A458ECA650}">
      <dsp:nvSpPr>
        <dsp:cNvPr id="0" name=""/>
        <dsp:cNvSpPr/>
      </dsp:nvSpPr>
      <dsp:spPr>
        <a:xfrm>
          <a:off x="164818" y="4789628"/>
          <a:ext cx="3162187" cy="16372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31033" numCol="1" spcCol="1270" anchor="ctr" anchorCtr="0">
          <a:noAutofit/>
        </a:bodyPr>
        <a:lstStyle/>
        <a:p>
          <a:pPr marL="0" lvl="0" indent="0" algn="ctr" defTabSz="1955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Data Exploration</a:t>
          </a:r>
          <a:endParaRPr lang="ar-EG" sz="4400" kern="1200" dirty="0"/>
        </a:p>
      </dsp:txBody>
      <dsp:txXfrm>
        <a:off x="164818" y="4789628"/>
        <a:ext cx="3162187" cy="1637240"/>
      </dsp:txXfrm>
    </dsp:sp>
    <dsp:sp modelId="{DC1643B6-8585-44C5-AC25-87BA0DC0C5E9}">
      <dsp:nvSpPr>
        <dsp:cNvPr id="0" name=""/>
        <dsp:cNvSpPr/>
      </dsp:nvSpPr>
      <dsp:spPr>
        <a:xfrm>
          <a:off x="935199" y="6163275"/>
          <a:ext cx="2845969" cy="5457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9144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AH.Reda</a:t>
          </a:r>
          <a:endParaRPr lang="ar-EG" sz="3600" kern="1200" dirty="0"/>
        </a:p>
      </dsp:txBody>
      <dsp:txXfrm>
        <a:off x="935199" y="6163275"/>
        <a:ext cx="2845969" cy="545746"/>
      </dsp:txXfrm>
    </dsp:sp>
    <dsp:sp modelId="{CB7694DD-08A6-4A1B-918B-5C47ED420D5D}">
      <dsp:nvSpPr>
        <dsp:cNvPr id="0" name=""/>
        <dsp:cNvSpPr/>
      </dsp:nvSpPr>
      <dsp:spPr>
        <a:xfrm>
          <a:off x="4407270" y="4789628"/>
          <a:ext cx="3162187" cy="1637240"/>
        </a:xfrm>
        <a:prstGeom prst="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31033" numCol="1" spcCol="1270" anchor="ctr" anchorCtr="0">
          <a:noAutofit/>
        </a:bodyPr>
        <a:lstStyle/>
        <a:p>
          <a:pPr marL="0" lvl="0" indent="0" algn="ctr" defTabSz="1955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Data Wrangling</a:t>
          </a:r>
          <a:endParaRPr lang="ar-EG" sz="4400" kern="1200" dirty="0"/>
        </a:p>
      </dsp:txBody>
      <dsp:txXfrm>
        <a:off x="4407270" y="4789628"/>
        <a:ext cx="3162187" cy="1637240"/>
      </dsp:txXfrm>
    </dsp:sp>
    <dsp:sp modelId="{BAEA1669-9297-49AB-9F3A-449EDD673A60}">
      <dsp:nvSpPr>
        <dsp:cNvPr id="0" name=""/>
        <dsp:cNvSpPr/>
      </dsp:nvSpPr>
      <dsp:spPr>
        <a:xfrm>
          <a:off x="5080547" y="6163275"/>
          <a:ext cx="2845969" cy="5457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9144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A.Tony</a:t>
          </a:r>
          <a:endParaRPr lang="ar-EG" sz="3600" kern="1200" dirty="0"/>
        </a:p>
      </dsp:txBody>
      <dsp:txXfrm>
        <a:off x="5080547" y="6163275"/>
        <a:ext cx="2845969" cy="545746"/>
      </dsp:txXfrm>
    </dsp:sp>
    <dsp:sp modelId="{F560B23C-4439-4B20-90AC-A4FE624B544E}">
      <dsp:nvSpPr>
        <dsp:cNvPr id="0" name=""/>
        <dsp:cNvSpPr/>
      </dsp:nvSpPr>
      <dsp:spPr>
        <a:xfrm>
          <a:off x="8649722" y="4789628"/>
          <a:ext cx="3162187" cy="1637240"/>
        </a:xfrm>
        <a:prstGeom prst="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31033" numCol="1" spcCol="1270" anchor="ctr" anchorCtr="0">
          <a:noAutofit/>
        </a:bodyPr>
        <a:lstStyle/>
        <a:p>
          <a:pPr marL="0" lvl="0" indent="0" algn="ctr" defTabSz="1955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Data Visualization</a:t>
          </a:r>
          <a:endParaRPr lang="ar-EG" sz="4400" kern="1200" dirty="0"/>
        </a:p>
      </dsp:txBody>
      <dsp:txXfrm>
        <a:off x="8649722" y="4789628"/>
        <a:ext cx="3162187" cy="1637240"/>
      </dsp:txXfrm>
    </dsp:sp>
    <dsp:sp modelId="{779F16CE-7115-4327-A839-3BB84C26BEB7}">
      <dsp:nvSpPr>
        <dsp:cNvPr id="0" name=""/>
        <dsp:cNvSpPr/>
      </dsp:nvSpPr>
      <dsp:spPr>
        <a:xfrm>
          <a:off x="9506991" y="6059998"/>
          <a:ext cx="2845969" cy="5457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9144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A.Ramad</a:t>
          </a:r>
          <a:endParaRPr lang="ar-EG" sz="3600" kern="1200" dirty="0"/>
        </a:p>
      </dsp:txBody>
      <dsp:txXfrm>
        <a:off x="9506991" y="6059998"/>
        <a:ext cx="2845969" cy="545746"/>
      </dsp:txXfrm>
    </dsp:sp>
    <dsp:sp modelId="{4099BF36-BEC8-4458-94FA-212A6205D6F1}">
      <dsp:nvSpPr>
        <dsp:cNvPr id="0" name=""/>
        <dsp:cNvSpPr/>
      </dsp:nvSpPr>
      <dsp:spPr>
        <a:xfrm>
          <a:off x="12892175" y="4789628"/>
          <a:ext cx="3162187" cy="1637240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31033" numCol="1" spcCol="1270" anchor="ctr" anchorCtr="0">
          <a:noAutofit/>
        </a:bodyPr>
        <a:lstStyle/>
        <a:p>
          <a:pPr marL="0" lvl="0" indent="0" algn="ctr" defTabSz="1955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Deployment</a:t>
          </a:r>
          <a:endParaRPr lang="ar-EG" sz="4400" kern="1200" dirty="0"/>
        </a:p>
      </dsp:txBody>
      <dsp:txXfrm>
        <a:off x="12892175" y="4789628"/>
        <a:ext cx="3162187" cy="1637240"/>
      </dsp:txXfrm>
    </dsp:sp>
    <dsp:sp modelId="{45617E7F-F0A4-4467-B433-1FB68701CB11}">
      <dsp:nvSpPr>
        <dsp:cNvPr id="0" name=""/>
        <dsp:cNvSpPr/>
      </dsp:nvSpPr>
      <dsp:spPr>
        <a:xfrm>
          <a:off x="13534687" y="5956726"/>
          <a:ext cx="2845969" cy="5457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9144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Mo.Hagag</a:t>
          </a:r>
          <a:endParaRPr lang="ar-EG" sz="3600" kern="1200" dirty="0"/>
        </a:p>
      </dsp:txBody>
      <dsp:txXfrm>
        <a:off x="13534687" y="5956726"/>
        <a:ext cx="2845969" cy="545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68CF0-0BFA-48A6-9F83-AC174C5ADE3C}">
      <dsp:nvSpPr>
        <dsp:cNvPr id="0" name=""/>
        <dsp:cNvSpPr/>
      </dsp:nvSpPr>
      <dsp:spPr>
        <a:xfrm>
          <a:off x="5942152" y="3502986"/>
          <a:ext cx="4241681" cy="9457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835"/>
              </a:lnTo>
              <a:lnTo>
                <a:pt x="4241681" y="563835"/>
              </a:lnTo>
              <a:lnTo>
                <a:pt x="4241681" y="94578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A44B3-491A-40DC-A033-18C761F0DEB4}">
      <dsp:nvSpPr>
        <dsp:cNvPr id="0" name=""/>
        <dsp:cNvSpPr/>
      </dsp:nvSpPr>
      <dsp:spPr>
        <a:xfrm>
          <a:off x="5896432" y="3502986"/>
          <a:ext cx="91440" cy="9457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4578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77156-AA7C-4509-94A3-924FF061C992}">
      <dsp:nvSpPr>
        <dsp:cNvPr id="0" name=""/>
        <dsp:cNvSpPr/>
      </dsp:nvSpPr>
      <dsp:spPr>
        <a:xfrm>
          <a:off x="1700471" y="3502986"/>
          <a:ext cx="4241681" cy="945789"/>
        </a:xfrm>
        <a:custGeom>
          <a:avLst/>
          <a:gdLst/>
          <a:ahLst/>
          <a:cxnLst/>
          <a:rect l="0" t="0" r="0" b="0"/>
          <a:pathLst>
            <a:path>
              <a:moveTo>
                <a:pt x="4241681" y="0"/>
              </a:moveTo>
              <a:lnTo>
                <a:pt x="4241681" y="563835"/>
              </a:lnTo>
              <a:lnTo>
                <a:pt x="0" y="563835"/>
              </a:lnTo>
              <a:lnTo>
                <a:pt x="0" y="94578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ED6D7-A057-45D6-9D97-872D88BC0D67}">
      <dsp:nvSpPr>
        <dsp:cNvPr id="0" name=""/>
        <dsp:cNvSpPr/>
      </dsp:nvSpPr>
      <dsp:spPr>
        <a:xfrm>
          <a:off x="4361346" y="1866042"/>
          <a:ext cx="3161613" cy="16369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230991" numCol="1" spcCol="1270" anchor="ctr" anchorCtr="0">
          <a:noAutofit/>
        </a:bodyPr>
        <a:lstStyle/>
        <a:p>
          <a:pPr marL="0" lvl="0" indent="0" algn="ctr" defTabSz="2178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Modelling</a:t>
          </a:r>
          <a:endParaRPr lang="ar-EG" sz="4900" kern="1200" dirty="0"/>
        </a:p>
      </dsp:txBody>
      <dsp:txXfrm>
        <a:off x="4361346" y="1866042"/>
        <a:ext cx="3161613" cy="1636943"/>
      </dsp:txXfrm>
    </dsp:sp>
    <dsp:sp modelId="{023F6AD0-E168-4A3E-8A68-36CEF37E4E3A}">
      <dsp:nvSpPr>
        <dsp:cNvPr id="0" name=""/>
        <dsp:cNvSpPr/>
      </dsp:nvSpPr>
      <dsp:spPr>
        <a:xfrm>
          <a:off x="4993668" y="3139220"/>
          <a:ext cx="2845451" cy="5456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0" tIns="22225" rIns="88900" bIns="22225" numCol="1" spcCol="1270" anchor="ctr" anchorCtr="0">
          <a:noAutofit/>
        </a:bodyPr>
        <a:lstStyle/>
        <a:p>
          <a:pPr marL="0" lvl="0" indent="0" algn="ctr" defTabSz="1555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A.Tony</a:t>
          </a:r>
          <a:endParaRPr lang="ar-EG" sz="3500" kern="1200" dirty="0"/>
        </a:p>
      </dsp:txBody>
      <dsp:txXfrm>
        <a:off x="4993668" y="3139220"/>
        <a:ext cx="2845451" cy="545647"/>
      </dsp:txXfrm>
    </dsp:sp>
    <dsp:sp modelId="{442A984A-8C88-46FB-BAEA-41D8E6000B6E}">
      <dsp:nvSpPr>
        <dsp:cNvPr id="0" name=""/>
        <dsp:cNvSpPr/>
      </dsp:nvSpPr>
      <dsp:spPr>
        <a:xfrm>
          <a:off x="119665" y="4448775"/>
          <a:ext cx="3161613" cy="163694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230991" numCol="1" spcCol="1270" anchor="ctr" anchorCtr="0">
          <a:noAutofit/>
        </a:bodyPr>
        <a:lstStyle/>
        <a:p>
          <a:pPr marL="0" lvl="0" indent="0" algn="ctr" defTabSz="2178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Feature Engineering</a:t>
          </a:r>
          <a:endParaRPr lang="ar-EG" sz="4900" kern="1200" dirty="0"/>
        </a:p>
      </dsp:txBody>
      <dsp:txXfrm>
        <a:off x="119665" y="4448775"/>
        <a:ext cx="3161613" cy="1636943"/>
      </dsp:txXfrm>
    </dsp:sp>
    <dsp:sp modelId="{7D2C5714-7303-498A-B788-D520317941DF}">
      <dsp:nvSpPr>
        <dsp:cNvPr id="0" name=""/>
        <dsp:cNvSpPr/>
      </dsp:nvSpPr>
      <dsp:spPr>
        <a:xfrm>
          <a:off x="751987" y="5721953"/>
          <a:ext cx="2845451" cy="5456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0" tIns="22225" rIns="88900" bIns="22225" numCol="1" spcCol="1270" anchor="ctr" anchorCtr="0">
          <a:noAutofit/>
        </a:bodyPr>
        <a:lstStyle/>
        <a:p>
          <a:pPr marL="0" lvl="0" indent="0" algn="ctr" defTabSz="1555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A.Ramadan</a:t>
          </a:r>
          <a:endParaRPr lang="ar-EG" sz="3500" kern="1200" dirty="0"/>
        </a:p>
      </dsp:txBody>
      <dsp:txXfrm>
        <a:off x="751987" y="5721953"/>
        <a:ext cx="2845451" cy="545647"/>
      </dsp:txXfrm>
    </dsp:sp>
    <dsp:sp modelId="{BD310039-734A-44C6-99B2-DD017CB7973E}">
      <dsp:nvSpPr>
        <dsp:cNvPr id="0" name=""/>
        <dsp:cNvSpPr/>
      </dsp:nvSpPr>
      <dsp:spPr>
        <a:xfrm>
          <a:off x="4361346" y="4448775"/>
          <a:ext cx="3161613" cy="1636943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30991" numCol="1" spcCol="1270" anchor="ctr" anchorCtr="0">
          <a:noAutofit/>
        </a:bodyPr>
        <a:lstStyle/>
        <a:p>
          <a:pPr marL="0" lvl="0" indent="0" algn="ctr" defTabSz="1778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Pipeline Imputing</a:t>
          </a:r>
          <a:endParaRPr lang="ar-EG" sz="4000" kern="1200" dirty="0"/>
        </a:p>
      </dsp:txBody>
      <dsp:txXfrm>
        <a:off x="4361346" y="4448775"/>
        <a:ext cx="3161613" cy="1636943"/>
      </dsp:txXfrm>
    </dsp:sp>
    <dsp:sp modelId="{3E285C80-EEBA-4E21-9239-86D208D4C15B}">
      <dsp:nvSpPr>
        <dsp:cNvPr id="0" name=""/>
        <dsp:cNvSpPr/>
      </dsp:nvSpPr>
      <dsp:spPr>
        <a:xfrm>
          <a:off x="4993668" y="5721953"/>
          <a:ext cx="2845451" cy="5456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0" tIns="22225" rIns="88900" bIns="22225" numCol="1" spcCol="1270" anchor="ctr" anchorCtr="0">
          <a:noAutofit/>
        </a:bodyPr>
        <a:lstStyle/>
        <a:p>
          <a:pPr marL="0" lvl="0" indent="0" algn="ctr" defTabSz="1555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Ahmed Reda</a:t>
          </a:r>
          <a:endParaRPr lang="ar-EG" sz="3500" kern="1200" dirty="0"/>
        </a:p>
      </dsp:txBody>
      <dsp:txXfrm>
        <a:off x="4993668" y="5721953"/>
        <a:ext cx="2845451" cy="545647"/>
      </dsp:txXfrm>
    </dsp:sp>
    <dsp:sp modelId="{016E3A94-3FAA-43A6-BF20-8597777D49F7}">
      <dsp:nvSpPr>
        <dsp:cNvPr id="0" name=""/>
        <dsp:cNvSpPr/>
      </dsp:nvSpPr>
      <dsp:spPr>
        <a:xfrm>
          <a:off x="8603027" y="4448775"/>
          <a:ext cx="3161613" cy="163694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30991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 Selection</a:t>
          </a:r>
          <a:br>
            <a:rPr lang="en-US" sz="2800" kern="1200" dirty="0"/>
          </a:br>
          <a:r>
            <a:rPr lang="en-US" sz="2800" kern="1200" dirty="0"/>
            <a:t>&amp;Hyperparameter &amp; Evaluation</a:t>
          </a:r>
          <a:endParaRPr lang="ar-EG" sz="2800" kern="1200" dirty="0"/>
        </a:p>
      </dsp:txBody>
      <dsp:txXfrm>
        <a:off x="8603027" y="4448775"/>
        <a:ext cx="3161613" cy="1636943"/>
      </dsp:txXfrm>
    </dsp:sp>
    <dsp:sp modelId="{00D94F94-164D-4ACF-9D08-3F44B7BFFA84}">
      <dsp:nvSpPr>
        <dsp:cNvPr id="0" name=""/>
        <dsp:cNvSpPr/>
      </dsp:nvSpPr>
      <dsp:spPr>
        <a:xfrm>
          <a:off x="9235350" y="5721953"/>
          <a:ext cx="2845451" cy="5456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0" tIns="22225" rIns="88900" bIns="22225" numCol="1" spcCol="1270" anchor="ctr" anchorCtr="0">
          <a:noAutofit/>
        </a:bodyPr>
        <a:lstStyle/>
        <a:p>
          <a:pPr marL="0" lvl="0" indent="0" algn="ctr" defTabSz="1555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Mo.Hagag</a:t>
          </a:r>
          <a:endParaRPr lang="ar-EG" sz="3500" kern="1200" dirty="0"/>
        </a:p>
      </dsp:txBody>
      <dsp:txXfrm>
        <a:off x="9235350" y="5721953"/>
        <a:ext cx="2845451" cy="545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710915" y="4746625"/>
            <a:ext cx="2577465" cy="3476625"/>
          </a:xfrm>
          <a:custGeom>
            <a:avLst/>
            <a:gdLst/>
            <a:ahLst/>
            <a:cxnLst/>
            <a:rect l="l" t="t" r="r" b="b"/>
            <a:pathLst>
              <a:path w="2577465" h="3476625">
                <a:moveTo>
                  <a:pt x="1738375" y="0"/>
                </a:moveTo>
                <a:lnTo>
                  <a:pt x="0" y="1738312"/>
                </a:lnTo>
                <a:lnTo>
                  <a:pt x="1738375" y="3476624"/>
                </a:lnTo>
                <a:lnTo>
                  <a:pt x="2577045" y="2637924"/>
                </a:lnTo>
                <a:lnTo>
                  <a:pt x="2577045" y="838700"/>
                </a:lnTo>
                <a:lnTo>
                  <a:pt x="173837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7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5524" y="3901300"/>
            <a:ext cx="8625205" cy="1042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29-Sep-24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29-Sep-24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29-Sep-24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29-Sep-24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29-Sep-24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15448" y="987615"/>
            <a:ext cx="9423967" cy="1989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29-Sep-24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DEEB21/Rossmann-Store-Sales-DS/tree/main/deployment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8.jp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3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image" Target="../media/image31.png"/><Relationship Id="rId2" Type="http://schemas.openxmlformats.org/officeDocument/2006/relationships/hyperlink" Target="https://www.facebook.com/profile.php?id=10008105119611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www.instagram.com/abdoo.3_/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s://www.linkedin.com/in/abd-el-rahman-eldeeb/" TargetMode="External"/><Relationship Id="rId9" Type="http://schemas.openxmlformats.org/officeDocument/2006/relationships/hyperlink" Target="https://github.com/ElDEEB2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kaggle.com/datasets/pratyushakar/rossmann-store-s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15919" y="3099896"/>
            <a:ext cx="8625205" cy="1042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50" spc="555" dirty="0"/>
              <a:t>Rossmann</a:t>
            </a:r>
            <a:r>
              <a:rPr sz="6650" spc="50" dirty="0"/>
              <a:t> </a:t>
            </a:r>
            <a:r>
              <a:rPr sz="6650" spc="450" dirty="0"/>
              <a:t>Store</a:t>
            </a:r>
            <a:r>
              <a:rPr sz="6650" spc="50" dirty="0"/>
              <a:t> </a:t>
            </a:r>
            <a:r>
              <a:rPr sz="6650" spc="295" dirty="0"/>
              <a:t>Sales</a:t>
            </a:r>
            <a:endParaRPr sz="6650" dirty="0"/>
          </a:p>
        </p:txBody>
      </p:sp>
      <p:sp>
        <p:nvSpPr>
          <p:cNvPr id="3" name="object 3"/>
          <p:cNvSpPr txBox="1"/>
          <p:nvPr/>
        </p:nvSpPr>
        <p:spPr>
          <a:xfrm>
            <a:off x="488944" y="4439839"/>
            <a:ext cx="8552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29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229" dirty="0">
                <a:solidFill>
                  <a:srgbClr val="FFFFFF"/>
                </a:solidFill>
                <a:latin typeface="Times New Roman"/>
                <a:cs typeface="Times New Roman"/>
              </a:rPr>
              <a:t>Fun</a:t>
            </a:r>
            <a:r>
              <a:rPr sz="30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Times New Roman"/>
                <a:cs typeface="Times New Roman"/>
              </a:rPr>
              <a:t>Journey</a:t>
            </a:r>
            <a:r>
              <a:rPr sz="30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215" dirty="0">
                <a:solidFill>
                  <a:srgbClr val="FFFFFF"/>
                </a:solidFill>
                <a:latin typeface="Times New Roman"/>
                <a:cs typeface="Times New Roman"/>
              </a:rPr>
              <a:t>Through</a:t>
            </a:r>
            <a:r>
              <a:rPr sz="30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2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0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2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30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Times New Roman"/>
                <a:cs typeface="Times New Roman"/>
              </a:rPr>
              <a:t>Science</a:t>
            </a:r>
            <a:r>
              <a:rPr sz="30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160" dirty="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endParaRPr sz="30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51" y="8056484"/>
            <a:ext cx="4781548" cy="2230513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8020245B-C15D-C049-7FF3-084D05F4C9A8}"/>
              </a:ext>
            </a:extLst>
          </p:cNvPr>
          <p:cNvSpPr txBox="1">
            <a:spLocks/>
          </p:cNvSpPr>
          <p:nvPr/>
        </p:nvSpPr>
        <p:spPr>
          <a:xfrm>
            <a:off x="415919" y="5696840"/>
            <a:ext cx="8625205" cy="113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750" b="0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n-US" sz="3600" spc="555" dirty="0"/>
              <a:t>Instructor:</a:t>
            </a:r>
          </a:p>
          <a:p>
            <a:pPr marL="12700" algn="ctr">
              <a:spcBef>
                <a:spcPts val="125"/>
              </a:spcBef>
            </a:pPr>
            <a:r>
              <a:rPr lang="en-US" sz="3600" spc="555" dirty="0"/>
              <a:t> Eng. Ahmed Mostafa</a:t>
            </a:r>
            <a:endParaRPr lang="en-US" sz="3600" dirty="0"/>
          </a:p>
        </p:txBody>
      </p:sp>
      <p:grpSp>
        <p:nvGrpSpPr>
          <p:cNvPr id="10" name="object 5">
            <a:extLst>
              <a:ext uri="{FF2B5EF4-FFF2-40B4-BE49-F238E27FC236}">
                <a16:creationId xmlns:a16="http://schemas.microsoft.com/office/drawing/2014/main" id="{8CD6FCCB-030A-72BD-A9E0-D72B0DB51AE8}"/>
              </a:ext>
            </a:extLst>
          </p:cNvPr>
          <p:cNvGrpSpPr/>
          <p:nvPr/>
        </p:nvGrpSpPr>
        <p:grpSpPr>
          <a:xfrm>
            <a:off x="-366711" y="114102"/>
            <a:ext cx="18667411" cy="10144862"/>
            <a:chOff x="-379411" y="142900"/>
            <a:chExt cx="18667411" cy="10144862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B5D4842C-C310-C0FC-C2E7-2F0B59F1C06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8358" y="3010459"/>
              <a:ext cx="5297983" cy="5324386"/>
            </a:xfrm>
            <a:prstGeom prst="rect">
              <a:avLst/>
            </a:prstGeom>
          </p:spPr>
        </p:pic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C3E32F0F-DC4E-7125-4D85-1D7336EA8AE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7288" y="142900"/>
              <a:ext cx="5133936" cy="5133898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7827F8DE-BE9D-89E5-ACF4-00EFA7141F2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9411" y="142901"/>
              <a:ext cx="2366961" cy="1136850"/>
            </a:xfrm>
            <a:prstGeom prst="rect">
              <a:avLst/>
            </a:prstGeom>
          </p:spPr>
        </p:pic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02F0D780-12E7-59FE-AA11-103C49C8D1C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6788" y="5955792"/>
              <a:ext cx="5324436" cy="4331970"/>
            </a:xfrm>
            <a:prstGeom prst="rect">
              <a:avLst/>
            </a:prstGeom>
          </p:spPr>
        </p:pic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A2FF6562-2625-7291-AA98-EDD308CB6BD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79599" y="3260659"/>
              <a:ext cx="3208401" cy="4883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1329593" cy="102548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2056" rIns="0" bIns="0" rtlCol="0">
            <a:spAutoFit/>
          </a:bodyPr>
          <a:lstStyle/>
          <a:p>
            <a:pPr marL="2872105">
              <a:lnSpc>
                <a:spcPct val="100000"/>
              </a:lnSpc>
              <a:spcBef>
                <a:spcPts val="100"/>
              </a:spcBef>
            </a:pPr>
            <a:r>
              <a:rPr sz="6000" spc="450" dirty="0"/>
              <a:t>Data</a:t>
            </a:r>
            <a:r>
              <a:rPr sz="6000" spc="-185" dirty="0"/>
              <a:t> </a:t>
            </a:r>
            <a:r>
              <a:rPr sz="6000" spc="285" dirty="0"/>
              <a:t>Visualization</a:t>
            </a:r>
            <a:endParaRPr sz="6000" dirty="0"/>
          </a:p>
        </p:txBody>
      </p:sp>
      <p:sp>
        <p:nvSpPr>
          <p:cNvPr id="4" name="object 4"/>
          <p:cNvSpPr txBox="1"/>
          <p:nvPr/>
        </p:nvSpPr>
        <p:spPr>
          <a:xfrm>
            <a:off x="12023120" y="3428886"/>
            <a:ext cx="5902960" cy="4142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483360" algn="r">
              <a:lnSpc>
                <a:spcPct val="99800"/>
              </a:lnSpc>
              <a:spcBef>
                <a:spcPts val="105"/>
              </a:spcBef>
            </a:pP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BI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visualizations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highlighted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patterns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trends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involved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identifying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sales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seasonality,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promotions,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store-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specific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influences.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were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crucial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guiding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improving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2700" dirty="0">
              <a:latin typeface="Trebuchet MS"/>
              <a:cs typeface="Trebuchet MS"/>
            </a:endParaRPr>
          </a:p>
          <a:p>
            <a:pPr marR="8255" algn="r">
              <a:lnSpc>
                <a:spcPct val="100000"/>
              </a:lnSpc>
              <a:spcBef>
                <a:spcPts val="60"/>
              </a:spcBef>
            </a:pP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3645" y="8063508"/>
            <a:ext cx="4819650" cy="21907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8793" y="114338"/>
            <a:ext cx="2876549" cy="16097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7927" cy="10287330"/>
            <a:chOff x="0" y="0"/>
            <a:chExt cx="7547927" cy="1028733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0" y="4633525"/>
              <a:ext cx="3027169" cy="206189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58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spc="305" dirty="0"/>
              <a:t>Modeling</a:t>
            </a:r>
            <a:r>
              <a:rPr sz="5850" spc="30" dirty="0"/>
              <a:t> </a:t>
            </a:r>
            <a:r>
              <a:rPr sz="5850" spc="560" dirty="0"/>
              <a:t>and</a:t>
            </a:r>
            <a:r>
              <a:rPr sz="5850" spc="-175" dirty="0"/>
              <a:t> </a:t>
            </a:r>
            <a:r>
              <a:rPr sz="5850" spc="335" dirty="0"/>
              <a:t>Algorithms</a:t>
            </a:r>
            <a:endParaRPr sz="5850" dirty="0"/>
          </a:p>
        </p:txBody>
      </p:sp>
      <p:sp>
        <p:nvSpPr>
          <p:cNvPr id="9" name="object 9"/>
          <p:cNvSpPr txBox="1"/>
          <p:nvPr/>
        </p:nvSpPr>
        <p:spPr>
          <a:xfrm>
            <a:off x="8620342" y="3172980"/>
            <a:ext cx="6951345" cy="41421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applied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techniques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pipeline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prepare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7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7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algorithms.</a:t>
            </a:r>
            <a:r>
              <a:rPr sz="27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experimented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predict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optimize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performance.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Choosing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right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model,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along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proper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selection,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was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achieving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results.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crafting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data-driven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strategy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unlock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sz="2700" spc="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insights!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36127" y="276981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23645" y="8063508"/>
            <a:ext cx="4819650" cy="21907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75941" cy="8158873"/>
            <a:chOff x="0" y="0"/>
            <a:chExt cx="10675941" cy="8158873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566035" cy="2669540"/>
            </a:xfrm>
            <a:custGeom>
              <a:avLst/>
              <a:gdLst/>
              <a:ahLst/>
              <a:cxnLst/>
              <a:rect l="l" t="t" r="r" b="b"/>
              <a:pathLst>
                <a:path w="2566035" h="2669540">
                  <a:moveTo>
                    <a:pt x="1634962" y="0"/>
                  </a:moveTo>
                  <a:lnTo>
                    <a:pt x="19855" y="0"/>
                  </a:lnTo>
                  <a:lnTo>
                    <a:pt x="0" y="19855"/>
                  </a:lnTo>
                  <a:lnTo>
                    <a:pt x="0" y="1841659"/>
                  </a:lnTo>
                  <a:lnTo>
                    <a:pt x="827410" y="2669069"/>
                  </a:lnTo>
                  <a:lnTo>
                    <a:pt x="2565717" y="930757"/>
                  </a:lnTo>
                  <a:lnTo>
                    <a:pt x="1634962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467" y="1617726"/>
              <a:ext cx="10277474" cy="65411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6561"/>
              <a:ext cx="2327563" cy="14846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5854" rIns="0" bIns="0" rtlCol="0">
            <a:spAutoFit/>
          </a:bodyPr>
          <a:lstStyle/>
          <a:p>
            <a:pPr marL="2493645">
              <a:lnSpc>
                <a:spcPct val="100000"/>
              </a:lnSpc>
              <a:spcBef>
                <a:spcPts val="100"/>
              </a:spcBef>
            </a:pPr>
            <a:r>
              <a:rPr sz="5850" spc="405" dirty="0"/>
              <a:t>Feature</a:t>
            </a:r>
            <a:r>
              <a:rPr sz="5850" spc="25" dirty="0"/>
              <a:t> </a:t>
            </a:r>
            <a:r>
              <a:rPr sz="5850" spc="325" dirty="0"/>
              <a:t>Engineering</a:t>
            </a:r>
            <a:endParaRPr sz="5850" dirty="0"/>
          </a:p>
        </p:txBody>
      </p:sp>
      <p:sp>
        <p:nvSpPr>
          <p:cNvPr id="7" name="object 7"/>
          <p:cNvSpPr txBox="1"/>
          <p:nvPr/>
        </p:nvSpPr>
        <p:spPr>
          <a:xfrm>
            <a:off x="11101873" y="3172980"/>
            <a:ext cx="6939280" cy="4961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features to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sz="2700" spc="6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performance.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For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example,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29" dirty="0">
                <a:solidFill>
                  <a:srgbClr val="FFFFFF"/>
                </a:solidFill>
                <a:latin typeface="Arial Black"/>
                <a:cs typeface="Arial Black"/>
              </a:rPr>
              <a:t>SalesPerCustomer</a:t>
            </a:r>
            <a:r>
              <a:rPr sz="2700" spc="-1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254" dirty="0">
                <a:solidFill>
                  <a:srgbClr val="FFFFFF"/>
                </a:solidFill>
                <a:latin typeface="Arial Black"/>
                <a:cs typeface="Arial Black"/>
              </a:rPr>
              <a:t>SalesPerDistance</a:t>
            </a:r>
            <a:r>
              <a:rPr sz="2700" spc="-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capture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sales,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customers,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competition.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merged </a:t>
            </a:r>
            <a:r>
              <a:rPr sz="2700" spc="-210" dirty="0">
                <a:solidFill>
                  <a:srgbClr val="FFFFFF"/>
                </a:solidFill>
                <a:latin typeface="Arial Black"/>
                <a:cs typeface="Arial Black"/>
              </a:rPr>
              <a:t>CompetitionOpenSinceYear</a:t>
            </a:r>
            <a:r>
              <a:rPr sz="2700" spc="-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2700" spc="-200" dirty="0">
                <a:solidFill>
                  <a:srgbClr val="FFFFFF"/>
                </a:solidFill>
                <a:latin typeface="Arial Black"/>
                <a:cs typeface="Arial Black"/>
              </a:rPr>
              <a:t>CompetitionOpenSinceMonth</a:t>
            </a:r>
            <a:r>
              <a:rPr sz="2700" spc="-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235" dirty="0">
                <a:solidFill>
                  <a:srgbClr val="FFFFFF"/>
                </a:solidFill>
                <a:latin typeface="Arial Black"/>
                <a:cs typeface="Arial Black"/>
              </a:rPr>
              <a:t>Promo2SinceYear</a:t>
            </a:r>
            <a:r>
              <a:rPr sz="27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4" dirty="0">
                <a:solidFill>
                  <a:srgbClr val="FFFFFF"/>
                </a:solidFill>
                <a:latin typeface="Arial Black"/>
                <a:cs typeface="Arial Black"/>
              </a:rPr>
              <a:t>Promo2SinceWeek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simplify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features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helped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predictions.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17643" y="276981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23645" y="8063508"/>
            <a:ext cx="4819650" cy="21907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264775" cy="7997190"/>
            <a:chOff x="0" y="0"/>
            <a:chExt cx="10264775" cy="799719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566035" cy="2669540"/>
            </a:xfrm>
            <a:custGeom>
              <a:avLst/>
              <a:gdLst/>
              <a:ahLst/>
              <a:cxnLst/>
              <a:rect l="l" t="t" r="r" b="b"/>
              <a:pathLst>
                <a:path w="2566035" h="2669540">
                  <a:moveTo>
                    <a:pt x="1634962" y="0"/>
                  </a:moveTo>
                  <a:lnTo>
                    <a:pt x="19855" y="0"/>
                  </a:lnTo>
                  <a:lnTo>
                    <a:pt x="0" y="19855"/>
                  </a:lnTo>
                  <a:lnTo>
                    <a:pt x="0" y="1841659"/>
                  </a:lnTo>
                  <a:lnTo>
                    <a:pt x="827410" y="2669069"/>
                  </a:lnTo>
                  <a:lnTo>
                    <a:pt x="2565717" y="930757"/>
                  </a:lnTo>
                  <a:lnTo>
                    <a:pt x="1634962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336" y="1853235"/>
              <a:ext cx="9639299" cy="6143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327563" cy="14846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5854" rIns="0" bIns="0" rtlCol="0">
            <a:spAutoFit/>
          </a:bodyPr>
          <a:lstStyle/>
          <a:p>
            <a:pPr marL="2493645">
              <a:lnSpc>
                <a:spcPct val="100000"/>
              </a:lnSpc>
              <a:spcBef>
                <a:spcPts val="100"/>
              </a:spcBef>
            </a:pPr>
            <a:r>
              <a:rPr sz="5850" spc="340" dirty="0"/>
              <a:t>Pipeline-</a:t>
            </a:r>
            <a:r>
              <a:rPr sz="5850" spc="470" dirty="0"/>
              <a:t>Imputing</a:t>
            </a:r>
            <a:endParaRPr sz="5850" dirty="0"/>
          </a:p>
        </p:txBody>
      </p:sp>
      <p:sp>
        <p:nvSpPr>
          <p:cNvPr id="7" name="object 7"/>
          <p:cNvSpPr txBox="1"/>
          <p:nvPr/>
        </p:nvSpPr>
        <p:spPr>
          <a:xfrm>
            <a:off x="11101864" y="3172980"/>
            <a:ext cx="6946900" cy="53708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</a:pP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preprocessing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pipeline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handle </a:t>
            </a:r>
            <a:r>
              <a:rPr sz="2700" spc="150" dirty="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27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numerical</a:t>
            </a:r>
            <a:r>
              <a:rPr sz="27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categorical</a:t>
            </a:r>
            <a:r>
              <a:rPr sz="27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Arial"/>
                <a:cs typeface="Arial"/>
              </a:rPr>
              <a:t>features.</a:t>
            </a:r>
            <a:endParaRPr sz="2700" dirty="0">
              <a:latin typeface="Arial"/>
              <a:cs typeface="Arial"/>
            </a:endParaRPr>
          </a:p>
          <a:p>
            <a:pPr marL="12700">
              <a:lnSpc>
                <a:spcPts val="3105"/>
              </a:lnSpc>
            </a:pP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2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numerical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Arial"/>
                <a:cs typeface="Arial"/>
              </a:rPr>
              <a:t>imputed</a:t>
            </a:r>
            <a:endParaRPr sz="2700" dirty="0">
              <a:latin typeface="Arial"/>
              <a:cs typeface="Arial"/>
            </a:endParaRPr>
          </a:p>
          <a:p>
            <a:pPr marL="12700">
              <a:lnSpc>
                <a:spcPts val="3229"/>
              </a:lnSpc>
            </a:pPr>
            <a:r>
              <a:rPr sz="2700" spc="5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Arial"/>
                <a:cs typeface="Arial"/>
              </a:rPr>
              <a:t>median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Arial"/>
                <a:cs typeface="Arial"/>
              </a:rPr>
              <a:t>frequent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strategies,</a:t>
            </a:r>
            <a:endParaRPr sz="2700" dirty="0">
              <a:latin typeface="Arial"/>
              <a:cs typeface="Arial"/>
            </a:endParaRPr>
          </a:p>
          <a:p>
            <a:pPr marL="12700" marR="39370">
              <a:lnSpc>
                <a:spcPct val="99800"/>
              </a:lnSpc>
              <a:spcBef>
                <a:spcPts val="65"/>
              </a:spcBef>
            </a:pP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7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categorical</a:t>
            </a:r>
            <a:r>
              <a:rPr sz="27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27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27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processed </a:t>
            </a:r>
            <a:r>
              <a:rPr sz="2700" spc="5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Arial"/>
                <a:cs typeface="Arial"/>
              </a:rPr>
              <a:t>One-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Hot</a:t>
            </a:r>
            <a:r>
              <a:rPr sz="2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r>
              <a:rPr sz="2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Encoding. 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27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Arial"/>
                <a:cs typeface="Arial"/>
              </a:rPr>
              <a:t>transforming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Arial"/>
                <a:cs typeface="Arial"/>
              </a:rPr>
              <a:t>data,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7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Arial"/>
                <a:cs typeface="Arial"/>
              </a:rPr>
              <a:t>applied 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standard</a:t>
            </a:r>
            <a:r>
              <a:rPr sz="2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scaling</a:t>
            </a:r>
            <a:r>
              <a:rPr sz="2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numerical</a:t>
            </a:r>
            <a:r>
              <a:rPr sz="2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Arial"/>
                <a:cs typeface="Arial"/>
              </a:rPr>
              <a:t>features </a:t>
            </a:r>
            <a:r>
              <a:rPr sz="2700" spc="15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consistent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Arial"/>
                <a:cs typeface="Arial"/>
              </a:rPr>
              <a:t>input.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full</a:t>
            </a:r>
            <a:r>
              <a:rPr sz="2700" spc="6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700" spc="15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7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prediction,</a:t>
            </a:r>
            <a:r>
              <a:rPr sz="27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Arial"/>
                <a:cs typeface="Arial"/>
              </a:rPr>
              <a:t>feeding</a:t>
            </a:r>
            <a:r>
              <a:rPr sz="27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7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Arial"/>
                <a:cs typeface="Arial"/>
              </a:rPr>
              <a:t>pre-</a:t>
            </a:r>
            <a:r>
              <a:rPr sz="2700" spc="80" dirty="0">
                <a:solidFill>
                  <a:srgbClr val="FFFFFF"/>
                </a:solidFill>
                <a:latin typeface="Arial"/>
                <a:cs typeface="Arial"/>
              </a:rPr>
              <a:t>trained 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XGBoost</a:t>
            </a:r>
            <a:r>
              <a:rPr sz="27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27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7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forecast</a:t>
            </a:r>
            <a:r>
              <a:rPr sz="27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sz="2700" spc="6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accurately.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17643" y="276981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23645" y="8063508"/>
            <a:ext cx="4819650" cy="21907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22350" cy="7788338"/>
            <a:chOff x="0" y="0"/>
            <a:chExt cx="9122350" cy="778833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566035" cy="2669540"/>
            </a:xfrm>
            <a:custGeom>
              <a:avLst/>
              <a:gdLst/>
              <a:ahLst/>
              <a:cxnLst/>
              <a:rect l="l" t="t" r="r" b="b"/>
              <a:pathLst>
                <a:path w="2566035" h="2669540">
                  <a:moveTo>
                    <a:pt x="1634975" y="0"/>
                  </a:moveTo>
                  <a:lnTo>
                    <a:pt x="19842" y="0"/>
                  </a:lnTo>
                  <a:lnTo>
                    <a:pt x="0" y="19842"/>
                  </a:lnTo>
                  <a:lnTo>
                    <a:pt x="0" y="1841647"/>
                  </a:lnTo>
                  <a:lnTo>
                    <a:pt x="827410" y="2669057"/>
                  </a:lnTo>
                  <a:lnTo>
                    <a:pt x="2565717" y="930744"/>
                  </a:lnTo>
                  <a:lnTo>
                    <a:pt x="163497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100" y="2455240"/>
              <a:ext cx="8858250" cy="5333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68"/>
              <a:ext cx="2327563" cy="14846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193" rIns="0" bIns="0" rtlCol="0">
            <a:spAutoFit/>
          </a:bodyPr>
          <a:lstStyle/>
          <a:p>
            <a:pPr marL="1927225">
              <a:lnSpc>
                <a:spcPct val="100000"/>
              </a:lnSpc>
              <a:spcBef>
                <a:spcPts val="125"/>
              </a:spcBef>
            </a:pPr>
            <a:r>
              <a:rPr sz="6500" spc="375" dirty="0"/>
              <a:t>Model</a:t>
            </a:r>
            <a:r>
              <a:rPr sz="6500" spc="50" dirty="0"/>
              <a:t> </a:t>
            </a:r>
            <a:r>
              <a:rPr sz="6500" spc="390" dirty="0"/>
              <a:t>Selection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10534961" y="3178619"/>
            <a:ext cx="6856095" cy="5142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30"/>
              </a:lnSpc>
              <a:spcBef>
                <a:spcPts val="100"/>
              </a:spcBef>
            </a:pP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script</a:t>
            </a:r>
            <a:r>
              <a:rPr sz="25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optimized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three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85" dirty="0">
                <a:solidFill>
                  <a:srgbClr val="FFFFFF"/>
                </a:solidFill>
                <a:latin typeface="Trebuchet MS"/>
                <a:cs typeface="Trebuchet MS"/>
              </a:rPr>
              <a:t>regression</a:t>
            </a:r>
            <a:r>
              <a:rPr sz="25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95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2550" dirty="0">
              <a:latin typeface="Trebuchet MS"/>
              <a:cs typeface="Trebuchet MS"/>
            </a:endParaRPr>
          </a:p>
          <a:p>
            <a:pPr marL="12700" marR="476250">
              <a:lnSpc>
                <a:spcPts val="3080"/>
              </a:lnSpc>
              <a:spcBef>
                <a:spcPts val="55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SGDRegressor,KNeighborsRegressor,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andXGBRegressor—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usingGridSearchCVfor </a:t>
            </a:r>
            <a:r>
              <a:rPr sz="2550" spc="100" dirty="0">
                <a:solidFill>
                  <a:srgbClr val="FFFFFF"/>
                </a:solidFill>
                <a:latin typeface="Arial"/>
                <a:cs typeface="Arial"/>
              </a:rPr>
              <a:t>hyperparameter</a:t>
            </a:r>
            <a:r>
              <a:rPr sz="25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tuning.</a:t>
            </a:r>
            <a:r>
              <a:rPr sz="2550" spc="-45" dirty="0">
                <a:solidFill>
                  <a:srgbClr val="FFFFFF"/>
                </a:solidFill>
                <a:latin typeface="Arial"/>
                <a:cs typeface="Arial"/>
              </a:rPr>
              <a:t> Each</a:t>
            </a:r>
            <a:r>
              <a:rPr sz="25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25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evaluated</a:t>
            </a:r>
            <a:r>
              <a:rPr sz="25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3-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fold</a:t>
            </a:r>
            <a:r>
              <a:rPr sz="25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cross-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validation,</a:t>
            </a:r>
            <a:endParaRPr sz="2550" dirty="0">
              <a:latin typeface="Arial"/>
              <a:cs typeface="Arial"/>
            </a:endParaRPr>
          </a:p>
          <a:p>
            <a:pPr marL="12700" marR="398145">
              <a:lnSpc>
                <a:spcPts val="3000"/>
              </a:lnSpc>
              <a:spcBef>
                <a:spcPts val="45"/>
              </a:spcBef>
            </a:pP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focusing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2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squared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00" dirty="0">
                <a:solidFill>
                  <a:srgbClr val="FFFFFF"/>
                </a:solidFill>
                <a:latin typeface="Arial"/>
                <a:cs typeface="Arial"/>
              </a:rPr>
              <a:t>error.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hyperparameters</a:t>
            </a:r>
            <a:r>
              <a:rPr sz="25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25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identified,</a:t>
            </a:r>
            <a:endParaRPr sz="2550" dirty="0">
              <a:latin typeface="Arial"/>
              <a:cs typeface="Arial"/>
            </a:endParaRPr>
          </a:p>
          <a:p>
            <a:pPr marL="12700" marR="441959">
              <a:lnSpc>
                <a:spcPts val="3080"/>
              </a:lnSpc>
              <a:spcBef>
                <a:spcPts val="10"/>
              </a:spcBef>
            </a:pP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saved,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25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45" dirty="0">
                <a:solidFill>
                  <a:srgbClr val="FFFFFF"/>
                </a:solidFill>
                <a:latin typeface="Arial"/>
                <a:cs typeface="Arial"/>
              </a:rPr>
              <a:t>(MAE, </a:t>
            </a:r>
            <a:r>
              <a:rPr sz="2550" spc="-130" dirty="0">
                <a:solidFill>
                  <a:srgbClr val="FFFFFF"/>
                </a:solidFill>
                <a:latin typeface="Arial"/>
                <a:cs typeface="Arial"/>
              </a:rPr>
              <a:t>MSE,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70" dirty="0">
                <a:solidFill>
                  <a:srgbClr val="FFFFFF"/>
                </a:solidFill>
                <a:latin typeface="Arial"/>
                <a:cs typeface="Arial"/>
              </a:rPr>
              <a:t>RMSE,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20" dirty="0">
                <a:solidFill>
                  <a:srgbClr val="FFFFFF"/>
                </a:solidFill>
                <a:latin typeface="Arial"/>
                <a:cs typeface="Arial"/>
              </a:rPr>
              <a:t>R²)</a:t>
            </a:r>
            <a:r>
              <a:rPr sz="25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calculated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summarized</a:t>
            </a:r>
            <a:r>
              <a:rPr sz="25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DataFrame.</a:t>
            </a:r>
            <a:endParaRPr sz="2550" dirty="0">
              <a:latin typeface="Arial"/>
              <a:cs typeface="Arial"/>
            </a:endParaRPr>
          </a:p>
          <a:p>
            <a:pPr marL="12700" marR="125095">
              <a:lnSpc>
                <a:spcPts val="3000"/>
              </a:lnSpc>
              <a:spcBef>
                <a:spcPts val="50"/>
              </a:spcBef>
            </a:pP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Ultimately,XGBRegressorwas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chosen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the best-</a:t>
            </a:r>
            <a:r>
              <a:rPr sz="2550" spc="95" dirty="0">
                <a:solidFill>
                  <a:srgbClr val="FFFFFF"/>
                </a:solidFill>
                <a:latin typeface="Arial"/>
                <a:cs typeface="Arial"/>
              </a:rPr>
              <a:t>performing</a:t>
            </a:r>
            <a:r>
              <a:rPr sz="2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2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sz="2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97.8%.</a:t>
            </a:r>
            <a:endParaRPr lang="ar-EG" sz="2550" spc="-1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125095">
              <a:lnSpc>
                <a:spcPts val="3000"/>
              </a:lnSpc>
              <a:spcBef>
                <a:spcPts val="50"/>
              </a:spcBef>
            </a:pPr>
            <a:r>
              <a:rPr lang="en-US" sz="2550" spc="-10" dirty="0">
                <a:solidFill>
                  <a:srgbClr val="FFFFFF"/>
                </a:solidFill>
                <a:latin typeface="Arial"/>
                <a:cs typeface="Arial"/>
              </a:rPr>
              <a:t>and testing in in testing Data with 97.6%.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50741" y="2775458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24990" y="8093269"/>
            <a:ext cx="3762997" cy="21907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1329593" cy="102548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19328" y="961148"/>
            <a:ext cx="9423967" cy="1595590"/>
          </a:xfrm>
          <a:prstGeom prst="rect">
            <a:avLst/>
          </a:prstGeom>
        </p:spPr>
        <p:txBody>
          <a:bodyPr vert="horz" wrap="square" lIns="0" tIns="703859" rIns="0" bIns="0" rtlCol="0">
            <a:spAutoFit/>
          </a:bodyPr>
          <a:lstStyle/>
          <a:p>
            <a:pPr marL="2733675">
              <a:lnSpc>
                <a:spcPct val="100000"/>
              </a:lnSpc>
              <a:spcBef>
                <a:spcPts val="125"/>
              </a:spcBef>
            </a:pPr>
            <a:r>
              <a:rPr spc="335" dirty="0">
                <a:hlinkClick r:id="rId3"/>
              </a:rPr>
              <a:t>Model</a:t>
            </a:r>
            <a:r>
              <a:rPr spc="30" dirty="0">
                <a:hlinkClick r:id="rId3"/>
              </a:rPr>
              <a:t> </a:t>
            </a:r>
            <a:r>
              <a:rPr spc="465" dirty="0">
                <a:hlinkClick r:id="rId3"/>
              </a:rPr>
              <a:t>Deployment</a:t>
            </a:r>
            <a:endParaRPr spc="465" dirty="0"/>
          </a:p>
        </p:txBody>
      </p:sp>
      <p:sp>
        <p:nvSpPr>
          <p:cNvPr id="4" name="object 4"/>
          <p:cNvSpPr txBox="1"/>
          <p:nvPr/>
        </p:nvSpPr>
        <p:spPr>
          <a:xfrm>
            <a:off x="11664950" y="3389414"/>
            <a:ext cx="6279318" cy="41421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  <a:spcBef>
                <a:spcPts val="95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70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70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deployed</a:t>
            </a:r>
            <a:r>
              <a:rPr sz="270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7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three </a:t>
            </a:r>
            <a:r>
              <a:rPr sz="2700" spc="114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700" spc="4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95" dirty="0">
                <a:solidFill>
                  <a:srgbClr val="FFFFFF"/>
                </a:solidFill>
                <a:latin typeface="Arial"/>
                <a:cs typeface="Arial"/>
              </a:rPr>
              <a:t>methods:</a:t>
            </a:r>
            <a:r>
              <a:rPr sz="2700" spc="4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Streamlit,</a:t>
            </a:r>
            <a:r>
              <a:rPr sz="2700" spc="4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50" dirty="0">
                <a:solidFill>
                  <a:srgbClr val="FFFFFF"/>
                </a:solidFill>
                <a:latin typeface="Arial"/>
                <a:cs typeface="Arial"/>
              </a:rPr>
              <a:t>Power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BI,</a:t>
            </a:r>
            <a:r>
              <a:rPr sz="27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00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FastAPI.</a:t>
            </a:r>
            <a:r>
              <a:rPr sz="2700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00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Arial"/>
                <a:cs typeface="Arial"/>
              </a:rPr>
              <a:t>deployed</a:t>
            </a:r>
            <a:r>
              <a:rPr sz="27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2700" spc="80" dirty="0">
                <a:solidFill>
                  <a:srgbClr val="FFFFFF"/>
                </a:solidFill>
                <a:latin typeface="Arial"/>
                <a:cs typeface="Arial"/>
              </a:rPr>
              <a:t>utilized </a:t>
            </a:r>
            <a:r>
              <a:rPr sz="27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XGBRegressor,</a:t>
            </a:r>
            <a:r>
              <a:rPr sz="27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7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saved</a:t>
            </a:r>
            <a:r>
              <a:rPr sz="2700" spc="27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700" spc="28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27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PKL</a:t>
            </a:r>
            <a:r>
              <a:rPr sz="2700" spc="28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50" dirty="0">
                <a:solidFill>
                  <a:srgbClr val="FFFFFF"/>
                </a:solidFill>
                <a:latin typeface="Arial"/>
                <a:cs typeface="Arial"/>
              </a:rPr>
              <a:t>file,</a:t>
            </a:r>
            <a:r>
              <a:rPr sz="2700" spc="27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70" dirty="0">
                <a:solidFill>
                  <a:srgbClr val="FFFFFF"/>
                </a:solidFill>
                <a:latin typeface="Arial"/>
                <a:cs typeface="Arial"/>
              </a:rPr>
              <a:t>allowing</a:t>
            </a:r>
            <a:r>
              <a:rPr sz="2700" spc="27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13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700" spc="80" dirty="0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sz="2700" spc="40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70" dirty="0">
                <a:solidFill>
                  <a:srgbClr val="FFFFFF"/>
                </a:solidFill>
                <a:latin typeface="Arial"/>
                <a:cs typeface="Arial"/>
              </a:rPr>
              <a:t>loading</a:t>
            </a:r>
            <a:r>
              <a:rPr sz="2700" spc="409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00" spc="40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70" dirty="0">
                <a:solidFill>
                  <a:srgbClr val="FFFFFF"/>
                </a:solidFill>
                <a:latin typeface="Arial"/>
                <a:cs typeface="Arial"/>
              </a:rPr>
              <a:t>inference</a:t>
            </a:r>
            <a:r>
              <a:rPr sz="2700" spc="409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700" spc="12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application.</a:t>
            </a:r>
            <a:r>
              <a:rPr sz="2700" spc="13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700" spc="13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multi-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faceted </a:t>
            </a:r>
            <a:r>
              <a:rPr sz="2700" spc="10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7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r>
              <a:rPr sz="27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Arial"/>
                <a:cs typeface="Arial"/>
              </a:rPr>
              <a:t>facilitates</a:t>
            </a:r>
            <a:r>
              <a:rPr sz="2700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Arial"/>
                <a:cs typeface="Arial"/>
              </a:rPr>
              <a:t>easy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sz="2700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00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2700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700" spc="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00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Arial"/>
                <a:cs typeface="Arial"/>
              </a:rPr>
              <a:t>various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Arial"/>
                <a:cs typeface="Arial"/>
              </a:rPr>
              <a:t>platforms.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976477" y="3125508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23645" y="8063508"/>
            <a:ext cx="4819650" cy="219074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0"/>
            <a:ext cx="11348440" cy="10254256"/>
            <a:chOff x="0" y="0"/>
            <a:chExt cx="11348440" cy="10254256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348440" cy="102542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2075" y="3389414"/>
              <a:ext cx="2876549" cy="1609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300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6847840" cy="6224270"/>
            <a:chOff x="0" y="4062768"/>
            <a:chExt cx="6847840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1"/>
                  </a:lnTo>
                  <a:lnTo>
                    <a:pt x="4354499" y="3485131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382" y="5221732"/>
              <a:ext cx="1262265" cy="3589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6692" y="4822367"/>
              <a:ext cx="2580957" cy="269735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63825" y="2143023"/>
            <a:ext cx="8357234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390" dirty="0"/>
              <a:t>Challenges</a:t>
            </a:r>
            <a:r>
              <a:rPr sz="6750" spc="-210" dirty="0"/>
              <a:t> </a:t>
            </a:r>
            <a:r>
              <a:rPr sz="6750" spc="350" dirty="0"/>
              <a:t>We</a:t>
            </a:r>
            <a:r>
              <a:rPr sz="6750" spc="30" dirty="0"/>
              <a:t> </a:t>
            </a:r>
            <a:r>
              <a:rPr sz="6750" spc="385" dirty="0"/>
              <a:t>Faced</a:t>
            </a:r>
            <a:endParaRPr sz="675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7136" y="3994848"/>
            <a:ext cx="1662938" cy="3571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60472" y="4404423"/>
            <a:ext cx="1878231" cy="3573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27403" y="6052248"/>
            <a:ext cx="1599971" cy="3571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691572" y="3914000"/>
            <a:ext cx="5934710" cy="24942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5410" marR="7620" indent="159385" algn="r">
              <a:lnSpc>
                <a:spcPts val="3229"/>
              </a:lnSpc>
              <a:spcBef>
                <a:spcPts val="215"/>
              </a:spcBef>
              <a:tabLst>
                <a:tab pos="5229225" algn="l"/>
                <a:tab pos="5829300" algn="l"/>
              </a:tabLst>
            </a:pP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	!</a:t>
            </a:r>
            <a:r>
              <a:rPr sz="27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2700" spc="95" dirty="0">
                <a:solidFill>
                  <a:srgbClr val="FFFFFF"/>
                </a:solidFill>
                <a:latin typeface="Arial"/>
                <a:cs typeface="Arial"/>
              </a:rPr>
              <a:t>encountered</a:t>
            </a:r>
            <a:r>
              <a:rPr sz="27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issues</a:t>
            </a:r>
            <a:r>
              <a:rPr sz="27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		</a:t>
            </a:r>
            <a:r>
              <a:rPr sz="2700" spc="-8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2700">
              <a:latin typeface="Arial"/>
              <a:cs typeface="Arial"/>
            </a:endParaRPr>
          </a:p>
          <a:p>
            <a:pPr marR="6985" algn="r">
              <a:lnSpc>
                <a:spcPts val="3105"/>
              </a:lnSpc>
            </a:pP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7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Arial"/>
                <a:cs typeface="Arial"/>
              </a:rPr>
              <a:t>unexpected</a:t>
            </a:r>
            <a:endParaRPr sz="2700">
              <a:latin typeface="Arial"/>
              <a:cs typeface="Arial"/>
            </a:endParaRPr>
          </a:p>
          <a:p>
            <a:pPr marR="5080" algn="r">
              <a:lnSpc>
                <a:spcPts val="3229"/>
              </a:lnSpc>
            </a:pP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7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Arial"/>
                <a:cs typeface="Arial"/>
              </a:rPr>
              <a:t>However,</a:t>
            </a:r>
            <a:r>
              <a:rPr sz="27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27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obstacles</a:t>
            </a:r>
            <a:endParaRPr sz="2700">
              <a:latin typeface="Arial"/>
              <a:cs typeface="Arial"/>
            </a:endParaRPr>
          </a:p>
          <a:p>
            <a:pPr marL="452120" marR="5080" indent="-440055" algn="r">
              <a:lnSpc>
                <a:spcPts val="3229"/>
              </a:lnSpc>
              <a:spcBef>
                <a:spcPts val="165"/>
              </a:spcBef>
              <a:tabLst>
                <a:tab pos="5828030" algn="l"/>
              </a:tabLst>
            </a:pPr>
            <a:r>
              <a:rPr sz="2700" spc="105" dirty="0">
                <a:solidFill>
                  <a:srgbClr val="FFFFFF"/>
                </a:solidFill>
                <a:latin typeface="Arial"/>
                <a:cs typeface="Arial"/>
              </a:rPr>
              <a:t>taught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Arial"/>
                <a:cs typeface="Arial"/>
              </a:rPr>
              <a:t>valuable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lessons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Arial"/>
                <a:cs typeface="Arial"/>
              </a:rPr>
              <a:t>made </a:t>
            </a:r>
            <a:r>
              <a:rPr sz="2700" spc="155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"/>
                <a:cs typeface="Arial"/>
              </a:rPr>
              <a:t>journey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even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700" spc="-5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7051675" y="3321647"/>
            <a:ext cx="10413365" cy="6965950"/>
            <a:chOff x="7051675" y="3321647"/>
            <a:chExt cx="10413365" cy="696595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2751" y="3321647"/>
              <a:ext cx="6372161" cy="63721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1675" y="8117419"/>
              <a:ext cx="4819650" cy="216957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32660" y="605921"/>
            <a:ext cx="2888030" cy="20407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4329" y="3506698"/>
              <a:ext cx="3952874" cy="221515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477324" y="987615"/>
            <a:ext cx="718502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spc="395" dirty="0"/>
              <a:t>Team</a:t>
            </a:r>
            <a:r>
              <a:rPr sz="6150" spc="20" dirty="0"/>
              <a:t> </a:t>
            </a:r>
            <a:r>
              <a:rPr sz="6150" spc="380" dirty="0"/>
              <a:t>Collaboration</a:t>
            </a:r>
            <a:endParaRPr sz="6150"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31223" y="3762755"/>
            <a:ext cx="1978037" cy="3484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12163" y="3344811"/>
            <a:ext cx="748284" cy="27810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0421797" y="4990795"/>
            <a:ext cx="517525" cy="280035"/>
          </a:xfrm>
          <a:custGeom>
            <a:avLst/>
            <a:gdLst/>
            <a:ahLst/>
            <a:cxnLst/>
            <a:rect l="l" t="t" r="r" b="b"/>
            <a:pathLst>
              <a:path w="517525" h="280035">
                <a:moveTo>
                  <a:pt x="141973" y="8712"/>
                </a:moveTo>
                <a:lnTo>
                  <a:pt x="132829" y="5524"/>
                </a:lnTo>
                <a:lnTo>
                  <a:pt x="125120" y="3289"/>
                </a:lnTo>
                <a:lnTo>
                  <a:pt x="112623" y="673"/>
                </a:lnTo>
                <a:lnTo>
                  <a:pt x="105727" y="0"/>
                </a:lnTo>
                <a:lnTo>
                  <a:pt x="98196" y="0"/>
                </a:lnTo>
                <a:lnTo>
                  <a:pt x="55765" y="12306"/>
                </a:lnTo>
                <a:lnTo>
                  <a:pt x="34391" y="50342"/>
                </a:lnTo>
                <a:lnTo>
                  <a:pt x="32473" y="79781"/>
                </a:lnTo>
                <a:lnTo>
                  <a:pt x="0" y="88988"/>
                </a:lnTo>
                <a:lnTo>
                  <a:pt x="0" y="114858"/>
                </a:lnTo>
                <a:lnTo>
                  <a:pt x="32473" y="114858"/>
                </a:lnTo>
                <a:lnTo>
                  <a:pt x="32473" y="276593"/>
                </a:lnTo>
                <a:lnTo>
                  <a:pt x="74498" y="276593"/>
                </a:lnTo>
                <a:lnTo>
                  <a:pt x="74498" y="114858"/>
                </a:lnTo>
                <a:lnTo>
                  <a:pt x="120218" y="114858"/>
                </a:lnTo>
                <a:lnTo>
                  <a:pt x="120218" y="78854"/>
                </a:lnTo>
                <a:lnTo>
                  <a:pt x="74498" y="78854"/>
                </a:lnTo>
                <a:lnTo>
                  <a:pt x="74498" y="72580"/>
                </a:lnTo>
                <a:lnTo>
                  <a:pt x="90322" y="37172"/>
                </a:lnTo>
                <a:lnTo>
                  <a:pt x="102946" y="37172"/>
                </a:lnTo>
                <a:lnTo>
                  <a:pt x="107315" y="37668"/>
                </a:lnTo>
                <a:lnTo>
                  <a:pt x="111671" y="38671"/>
                </a:lnTo>
                <a:lnTo>
                  <a:pt x="116078" y="39624"/>
                </a:lnTo>
                <a:lnTo>
                  <a:pt x="122301" y="41414"/>
                </a:lnTo>
                <a:lnTo>
                  <a:pt x="130340" y="44030"/>
                </a:lnTo>
                <a:lnTo>
                  <a:pt x="132588" y="37172"/>
                </a:lnTo>
                <a:lnTo>
                  <a:pt x="141973" y="8712"/>
                </a:lnTo>
                <a:close/>
              </a:path>
              <a:path w="517525" h="280035">
                <a:moveTo>
                  <a:pt x="305396" y="78854"/>
                </a:moveTo>
                <a:lnTo>
                  <a:pt x="263194" y="78854"/>
                </a:lnTo>
                <a:lnTo>
                  <a:pt x="263194" y="182587"/>
                </a:lnTo>
                <a:lnTo>
                  <a:pt x="262890" y="192392"/>
                </a:lnTo>
                <a:lnTo>
                  <a:pt x="250304" y="231813"/>
                </a:lnTo>
                <a:lnTo>
                  <a:pt x="214896" y="242608"/>
                </a:lnTo>
                <a:lnTo>
                  <a:pt x="206413" y="242049"/>
                </a:lnTo>
                <a:lnTo>
                  <a:pt x="180505" y="213575"/>
                </a:lnTo>
                <a:lnTo>
                  <a:pt x="179984" y="78854"/>
                </a:lnTo>
                <a:lnTo>
                  <a:pt x="137629" y="78854"/>
                </a:lnTo>
                <a:lnTo>
                  <a:pt x="137629" y="206197"/>
                </a:lnTo>
                <a:lnTo>
                  <a:pt x="138150" y="218071"/>
                </a:lnTo>
                <a:lnTo>
                  <a:pt x="150685" y="255308"/>
                </a:lnTo>
                <a:lnTo>
                  <a:pt x="189204" y="277977"/>
                </a:lnTo>
                <a:lnTo>
                  <a:pt x="210870" y="279946"/>
                </a:lnTo>
                <a:lnTo>
                  <a:pt x="217652" y="279730"/>
                </a:lnTo>
                <a:lnTo>
                  <a:pt x="264426" y="261975"/>
                </a:lnTo>
                <a:lnTo>
                  <a:pt x="269849" y="252526"/>
                </a:lnTo>
                <a:lnTo>
                  <a:pt x="269392" y="276593"/>
                </a:lnTo>
                <a:lnTo>
                  <a:pt x="305396" y="276593"/>
                </a:lnTo>
                <a:lnTo>
                  <a:pt x="305396" y="252526"/>
                </a:lnTo>
                <a:lnTo>
                  <a:pt x="305396" y="242608"/>
                </a:lnTo>
                <a:lnTo>
                  <a:pt x="305396" y="78854"/>
                </a:lnTo>
                <a:close/>
              </a:path>
              <a:path w="517525" h="280035">
                <a:moveTo>
                  <a:pt x="517194" y="149936"/>
                </a:moveTo>
                <a:lnTo>
                  <a:pt x="506539" y="103873"/>
                </a:lnTo>
                <a:lnTo>
                  <a:pt x="475259" y="80035"/>
                </a:lnTo>
                <a:lnTo>
                  <a:pt x="443941" y="75514"/>
                </a:lnTo>
                <a:lnTo>
                  <a:pt x="437273" y="75755"/>
                </a:lnTo>
                <a:lnTo>
                  <a:pt x="390779" y="94043"/>
                </a:lnTo>
                <a:lnTo>
                  <a:pt x="385267" y="103809"/>
                </a:lnTo>
                <a:lnTo>
                  <a:pt x="385584" y="78854"/>
                </a:lnTo>
                <a:lnTo>
                  <a:pt x="349935" y="78854"/>
                </a:lnTo>
                <a:lnTo>
                  <a:pt x="349935" y="276593"/>
                </a:lnTo>
                <a:lnTo>
                  <a:pt x="391960" y="276593"/>
                </a:lnTo>
                <a:lnTo>
                  <a:pt x="391960" y="173380"/>
                </a:lnTo>
                <a:lnTo>
                  <a:pt x="392620" y="159092"/>
                </a:lnTo>
                <a:lnTo>
                  <a:pt x="408940" y="121526"/>
                </a:lnTo>
                <a:lnTo>
                  <a:pt x="440093" y="113182"/>
                </a:lnTo>
                <a:lnTo>
                  <a:pt x="448703" y="113766"/>
                </a:lnTo>
                <a:lnTo>
                  <a:pt x="474967" y="142379"/>
                </a:lnTo>
                <a:lnTo>
                  <a:pt x="475500" y="276593"/>
                </a:lnTo>
                <a:lnTo>
                  <a:pt x="517194" y="276593"/>
                </a:lnTo>
                <a:lnTo>
                  <a:pt x="517194" y="1499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89223" y="2854388"/>
            <a:ext cx="6843395" cy="24942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151130">
              <a:lnSpc>
                <a:spcPts val="3229"/>
              </a:lnSpc>
              <a:spcBef>
                <a:spcPts val="215"/>
              </a:spcBef>
              <a:tabLst>
                <a:tab pos="5861050" algn="l"/>
              </a:tabLst>
            </a:pP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Collaboration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success!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brought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 together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diverse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 dirty="0">
              <a:latin typeface="Trebuchet MS"/>
              <a:cs typeface="Trebuchet MS"/>
            </a:endParaRPr>
          </a:p>
          <a:p>
            <a:pPr marL="2021205">
              <a:lnSpc>
                <a:spcPts val="3105"/>
              </a:lnSpc>
            </a:pPr>
            <a:r>
              <a:rPr sz="2700" spc="-2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learned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communicate</a:t>
            </a:r>
            <a:endParaRPr sz="2700" dirty="0">
              <a:latin typeface="Trebuchet MS"/>
              <a:cs typeface="Trebuchet MS"/>
            </a:endParaRPr>
          </a:p>
          <a:p>
            <a:pPr marL="12700">
              <a:lnSpc>
                <a:spcPts val="3229"/>
              </a:lnSpc>
            </a:pP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effectively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other,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endParaRPr sz="2700" dirty="0">
              <a:latin typeface="Trebuchet MS"/>
              <a:cs typeface="Trebuchet MS"/>
            </a:endParaRPr>
          </a:p>
          <a:p>
            <a:pPr marL="12700" marR="306070">
              <a:lnSpc>
                <a:spcPts val="3229"/>
              </a:lnSpc>
              <a:spcBef>
                <a:spcPts val="165"/>
              </a:spcBef>
              <a:tabLst>
                <a:tab pos="1463040" algn="l"/>
              </a:tabLst>
            </a:pP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productive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lot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330" dirty="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94926" y="2571013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23645" y="8063508"/>
            <a:ext cx="4819650" cy="21907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6680200" cy="6224270"/>
            <a:chOff x="0" y="4062768"/>
            <a:chExt cx="6680200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1"/>
                  </a:lnTo>
                  <a:lnTo>
                    <a:pt x="4354499" y="3485131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9702" y="4822367"/>
              <a:ext cx="2459913" cy="26973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02521" y="2143023"/>
            <a:ext cx="71183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585" dirty="0"/>
              <a:t>What</a:t>
            </a:r>
            <a:r>
              <a:rPr sz="6750" spc="-210" dirty="0"/>
              <a:t> </a:t>
            </a:r>
            <a:r>
              <a:rPr sz="6750" spc="350" dirty="0"/>
              <a:t>We</a:t>
            </a:r>
            <a:r>
              <a:rPr sz="6750" spc="30" dirty="0"/>
              <a:t> </a:t>
            </a:r>
            <a:r>
              <a:rPr sz="6750" spc="459" dirty="0"/>
              <a:t>Learned</a:t>
            </a:r>
            <a:endParaRPr sz="675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1983" y="4404423"/>
            <a:ext cx="1955079" cy="3572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7120" y="5223573"/>
            <a:ext cx="1628355" cy="27810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33669" y="5640832"/>
            <a:ext cx="1436395" cy="35913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501489" y="3914000"/>
            <a:ext cx="51206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taught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0297" y="4323575"/>
            <a:ext cx="22777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importance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44145" y="4323575"/>
            <a:ext cx="3181350" cy="1256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229"/>
              </a:lnSpc>
              <a:spcBef>
                <a:spcPts val="100"/>
              </a:spcBef>
            </a:pPr>
            <a:r>
              <a:rPr sz="2700" spc="-3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endParaRPr sz="2700">
              <a:latin typeface="Trebuchet MS"/>
              <a:cs typeface="Trebuchet MS"/>
            </a:endParaRPr>
          </a:p>
          <a:p>
            <a:pPr marR="5715" algn="r">
              <a:lnSpc>
                <a:spcPts val="3225"/>
              </a:lnSpc>
            </a:pPr>
            <a:r>
              <a:rPr sz="2700" spc="-3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9"/>
              </a:lnSpc>
            </a:pPr>
            <a:r>
              <a:rPr sz="2700" spc="-2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learned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19473" y="5561825"/>
            <a:ext cx="5306695" cy="12560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96215" marR="5080" indent="-184150" algn="r">
              <a:lnSpc>
                <a:spcPts val="3229"/>
              </a:lnSpc>
              <a:spcBef>
                <a:spcPts val="200"/>
              </a:spcBef>
              <a:tabLst>
                <a:tab pos="3021965" algn="l"/>
              </a:tabLst>
            </a:pP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embrace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adapt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strategies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uncovered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along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way.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707720" y="3321647"/>
            <a:ext cx="10757535" cy="6826884"/>
            <a:chOff x="6707720" y="3321647"/>
            <a:chExt cx="10757535" cy="6826884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2751" y="3321647"/>
              <a:ext cx="6372161" cy="63721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7720" y="7957670"/>
              <a:ext cx="4819650" cy="219074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15913" y="563934"/>
            <a:ext cx="3548900" cy="2241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7631" y="0"/>
            <a:ext cx="2818130" cy="1404620"/>
          </a:xfrm>
          <a:custGeom>
            <a:avLst/>
            <a:gdLst/>
            <a:ahLst/>
            <a:cxnLst/>
            <a:rect l="l" t="t" r="r" b="b"/>
            <a:pathLst>
              <a:path w="2818129" h="1404620">
                <a:moveTo>
                  <a:pt x="2817520" y="0"/>
                </a:moveTo>
                <a:lnTo>
                  <a:pt x="0" y="0"/>
                </a:lnTo>
                <a:lnTo>
                  <a:pt x="1404289" y="1404289"/>
                </a:lnTo>
                <a:lnTo>
                  <a:pt x="1413230" y="1404289"/>
                </a:lnTo>
                <a:lnTo>
                  <a:pt x="281752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366769"/>
            <a:ext cx="1322705" cy="2653665"/>
            <a:chOff x="0" y="3366769"/>
            <a:chExt cx="1322705" cy="2653665"/>
          </a:xfrm>
        </p:grpSpPr>
        <p:sp>
          <p:nvSpPr>
            <p:cNvPr id="4" name="object 4"/>
            <p:cNvSpPr/>
            <p:nvPr/>
          </p:nvSpPr>
          <p:spPr>
            <a:xfrm>
              <a:off x="0" y="3461830"/>
              <a:ext cx="1322705" cy="2559050"/>
            </a:xfrm>
            <a:custGeom>
              <a:avLst/>
              <a:gdLst/>
              <a:ahLst/>
              <a:cxnLst/>
              <a:rect l="l" t="t" r="r" b="b"/>
              <a:pathLst>
                <a:path w="1322705" h="2559050">
                  <a:moveTo>
                    <a:pt x="95046" y="0"/>
                  </a:moveTo>
                  <a:lnTo>
                    <a:pt x="0" y="95045"/>
                  </a:lnTo>
                  <a:lnTo>
                    <a:pt x="0" y="2558452"/>
                  </a:lnTo>
                  <a:lnTo>
                    <a:pt x="1322285" y="1236167"/>
                  </a:lnTo>
                  <a:lnTo>
                    <a:pt x="1322285" y="1227226"/>
                  </a:lnTo>
                  <a:lnTo>
                    <a:pt x="950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366769"/>
              <a:ext cx="193040" cy="385445"/>
            </a:xfrm>
            <a:custGeom>
              <a:avLst/>
              <a:gdLst/>
              <a:ahLst/>
              <a:cxnLst/>
              <a:rect l="l" t="t" r="r" b="b"/>
              <a:pathLst>
                <a:path w="193040" h="385445">
                  <a:moveTo>
                    <a:pt x="0" y="0"/>
                  </a:moveTo>
                  <a:lnTo>
                    <a:pt x="0" y="385116"/>
                  </a:lnTo>
                  <a:lnTo>
                    <a:pt x="192558" y="1925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230870" cy="10288270"/>
            <a:chOff x="0" y="0"/>
            <a:chExt cx="8230870" cy="10288270"/>
          </a:xfrm>
        </p:grpSpPr>
        <p:sp>
          <p:nvSpPr>
            <p:cNvPr id="7" name="object 7"/>
            <p:cNvSpPr/>
            <p:nvPr/>
          </p:nvSpPr>
          <p:spPr>
            <a:xfrm>
              <a:off x="1614970" y="1430223"/>
              <a:ext cx="6616065" cy="6616065"/>
            </a:xfrm>
            <a:custGeom>
              <a:avLst/>
              <a:gdLst/>
              <a:ahLst/>
              <a:cxnLst/>
              <a:rect l="l" t="t" r="r" b="b"/>
              <a:pathLst>
                <a:path w="6616065" h="6616065">
                  <a:moveTo>
                    <a:pt x="3307854" y="0"/>
                  </a:moveTo>
                  <a:lnTo>
                    <a:pt x="0" y="3309137"/>
                  </a:lnTo>
                  <a:lnTo>
                    <a:pt x="3307854" y="6615709"/>
                  </a:lnTo>
                  <a:lnTo>
                    <a:pt x="6615709" y="3309137"/>
                  </a:lnTo>
                  <a:lnTo>
                    <a:pt x="3307854" y="0"/>
                  </a:lnTo>
                  <a:close/>
                </a:path>
              </a:pathLst>
            </a:custGeom>
            <a:solidFill>
              <a:srgbClr val="8288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13451" y="5326253"/>
              <a:ext cx="3068955" cy="3068955"/>
            </a:xfrm>
            <a:custGeom>
              <a:avLst/>
              <a:gdLst/>
              <a:ahLst/>
              <a:cxnLst/>
              <a:rect l="l" t="t" r="r" b="b"/>
              <a:pathLst>
                <a:path w="3068954" h="3068954">
                  <a:moveTo>
                    <a:pt x="2871177" y="0"/>
                  </a:moveTo>
                  <a:lnTo>
                    <a:pt x="0" y="2868612"/>
                  </a:lnTo>
                  <a:lnTo>
                    <a:pt x="199771" y="3068396"/>
                  </a:lnTo>
                  <a:lnTo>
                    <a:pt x="3068383" y="197218"/>
                  </a:lnTo>
                  <a:lnTo>
                    <a:pt x="287117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38521"/>
              <a:ext cx="4952415" cy="52492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367479" cy="44029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787" y="2717266"/>
              <a:ext cx="4924424" cy="2759722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382503" y="867765"/>
            <a:ext cx="7237730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spc="350" dirty="0"/>
              <a:t>Welcome</a:t>
            </a:r>
            <a:r>
              <a:rPr sz="4700" spc="40" dirty="0"/>
              <a:t> </a:t>
            </a:r>
            <a:r>
              <a:rPr sz="4700" spc="415" dirty="0"/>
              <a:t>to</a:t>
            </a:r>
            <a:r>
              <a:rPr sz="4700" spc="45" dirty="0"/>
              <a:t> </a:t>
            </a:r>
            <a:r>
              <a:rPr sz="4700" spc="200" dirty="0"/>
              <a:t>Digital</a:t>
            </a:r>
            <a:r>
              <a:rPr sz="4700" spc="45" dirty="0"/>
              <a:t> </a:t>
            </a:r>
            <a:r>
              <a:rPr sz="4700" spc="105" dirty="0"/>
              <a:t>Egypt!</a:t>
            </a:r>
            <a:endParaRPr sz="4700"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3604" y="3644862"/>
            <a:ext cx="1999907" cy="36652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11422" y="3237953"/>
            <a:ext cx="1601177" cy="2730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86972" y="4073487"/>
            <a:ext cx="2762173" cy="28528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394697" y="2724054"/>
            <a:ext cx="583120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presentation,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6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explore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94697" y="3143154"/>
            <a:ext cx="2106295" cy="866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sz="2750" spc="120" dirty="0">
                <a:solidFill>
                  <a:srgbClr val="FFFFFF"/>
                </a:solidFill>
                <a:latin typeface="Trebuchet MS"/>
                <a:cs typeface="Trebuchet MS"/>
              </a:rPr>
              <a:t>how </a:t>
            </a:r>
            <a:r>
              <a:rPr sz="2750" spc="80" dirty="0">
                <a:solidFill>
                  <a:srgbClr val="FFFFFF"/>
                </a:solidFill>
                <a:latin typeface="Trebuchet MS"/>
                <a:cs typeface="Trebuchet MS"/>
              </a:rPr>
              <a:t>landscape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05119" y="3143154"/>
            <a:ext cx="3824604" cy="866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7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transform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2750">
              <a:latin typeface="Trebuchet MS"/>
              <a:cs typeface="Trebuchet MS"/>
            </a:endParaRPr>
          </a:p>
          <a:p>
            <a:pPr marL="1601470">
              <a:lnSpc>
                <a:spcPct val="100000"/>
              </a:lnSpc>
            </a:pPr>
            <a:r>
              <a:rPr sz="2750" spc="-2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27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65" dirty="0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r>
              <a:rPr sz="27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4697" y="3990880"/>
            <a:ext cx="7052945" cy="12858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  <a:tabLst>
                <a:tab pos="4946650" algn="l"/>
              </a:tabLst>
            </a:pPr>
            <a:r>
              <a:rPr sz="2750" spc="85" dirty="0">
                <a:solidFill>
                  <a:srgbClr val="FFFFFF"/>
                </a:solidFill>
                <a:latin typeface="Trebuchet MS"/>
                <a:cs typeface="Trebuchet MS"/>
              </a:rPr>
              <a:t>uncover</a:t>
            </a:r>
            <a:r>
              <a:rPr sz="27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	of</a:t>
            </a:r>
            <a:r>
              <a:rPr sz="27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45" dirty="0">
                <a:solidFill>
                  <a:srgbClr val="FFFFFF"/>
                </a:solidFill>
                <a:latin typeface="Trebuchet MS"/>
                <a:cs typeface="Trebuchet MS"/>
              </a:rPr>
              <a:t>numbers </a:t>
            </a:r>
            <a:r>
              <a:rPr sz="2750" spc="1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statistics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7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70" dirty="0">
                <a:solidFill>
                  <a:srgbClr val="FFFFFF"/>
                </a:solidFill>
                <a:latin typeface="Trebuchet MS"/>
                <a:cs typeface="Trebuchet MS"/>
              </a:rPr>
              <a:t>innovation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14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50" spc="80" dirty="0">
                <a:solidFill>
                  <a:srgbClr val="FFFFFF"/>
                </a:solidFill>
                <a:latin typeface="Trebuchet MS"/>
                <a:cs typeface="Trebuchet MS"/>
              </a:rPr>
              <a:t>growth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3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7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vibrant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 nation!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00247" y="2432792"/>
            <a:ext cx="3567429" cy="97790"/>
          </a:xfrm>
          <a:custGeom>
            <a:avLst/>
            <a:gdLst/>
            <a:ahLst/>
            <a:cxnLst/>
            <a:rect l="l" t="t" r="r" b="b"/>
            <a:pathLst>
              <a:path w="3567429" h="97789">
                <a:moveTo>
                  <a:pt x="3566858" y="0"/>
                </a:moveTo>
                <a:lnTo>
                  <a:pt x="0" y="0"/>
                </a:lnTo>
                <a:lnTo>
                  <a:pt x="0" y="97720"/>
                </a:lnTo>
                <a:lnTo>
                  <a:pt x="3566858" y="97720"/>
                </a:lnTo>
                <a:lnTo>
                  <a:pt x="35668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17094" y="7773752"/>
            <a:ext cx="5391149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2" y="0"/>
            <a:ext cx="3476625" cy="1929764"/>
            <a:chOff x="11371782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9" y="0"/>
                  </a:moveTo>
                  <a:lnTo>
                    <a:pt x="729140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383" y="191427"/>
                  </a:lnTo>
                  <a:lnTo>
                    <a:pt x="274965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7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723" y="3549319"/>
                </a:lnTo>
                <a:lnTo>
                  <a:pt x="5003723" y="658835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7" y="0"/>
                </a:moveTo>
                <a:lnTo>
                  <a:pt x="0" y="0"/>
                </a:lnTo>
                <a:lnTo>
                  <a:pt x="2167321" y="2166480"/>
                </a:lnTo>
                <a:lnTo>
                  <a:pt x="433463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1000" y="4500498"/>
            <a:ext cx="1672653" cy="4662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0816" y="4500498"/>
            <a:ext cx="1451660" cy="4662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42346" y="3964698"/>
            <a:ext cx="1782178" cy="36548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522148" y="3865435"/>
            <a:ext cx="1616075" cy="562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spc="55" dirty="0">
                <a:solidFill>
                  <a:srgbClr val="FFFFFF"/>
                </a:solidFill>
                <a:latin typeface="Trebuchet MS"/>
                <a:cs typeface="Trebuchet MS"/>
              </a:rPr>
              <a:t>journey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23000" y="5576824"/>
            <a:ext cx="888123" cy="36308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133766" y="3865435"/>
            <a:ext cx="6400800" cy="1096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6725" marR="5080" indent="-454659">
              <a:lnSpc>
                <a:spcPct val="100000"/>
              </a:lnSpc>
              <a:spcBef>
                <a:spcPts val="125"/>
              </a:spcBef>
              <a:tabLst>
                <a:tab pos="4426585" algn="l"/>
              </a:tabLst>
            </a:pPr>
            <a:r>
              <a:rPr sz="3500" spc="2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3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7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dirty="0">
                <a:solidFill>
                  <a:srgbClr val="FFFFFF"/>
                </a:solidFill>
                <a:latin typeface="Trebuchet MS"/>
                <a:cs typeface="Trebuchet MS"/>
              </a:rPr>
              <a:t>science</a:t>
            </a:r>
            <a:r>
              <a:rPr sz="3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3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15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3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6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500" spc="-30" dirty="0">
                <a:solidFill>
                  <a:srgbClr val="FFFFFF"/>
                </a:solidFill>
                <a:latin typeface="Trebuchet MS"/>
                <a:cs typeface="Trebuchet MS"/>
              </a:rPr>
              <a:t>filled</a:t>
            </a:r>
            <a:r>
              <a:rPr sz="35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5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500" spc="1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37709" y="4398835"/>
            <a:ext cx="2747645" cy="562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spc="-37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204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35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9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145" dirty="0">
                <a:solidFill>
                  <a:srgbClr val="FFFFFF"/>
                </a:solidFill>
                <a:latin typeface="Trebuchet MS"/>
                <a:cs typeface="Trebuchet MS"/>
              </a:rPr>
              <a:t>move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26483" y="4941760"/>
            <a:ext cx="9424670" cy="1629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25"/>
              </a:spcBef>
              <a:tabLst>
                <a:tab pos="8516620" algn="l"/>
              </a:tabLst>
            </a:pPr>
            <a:r>
              <a:rPr sz="3500" dirty="0">
                <a:solidFill>
                  <a:srgbClr val="FFFFFF"/>
                </a:solidFill>
                <a:latin typeface="Trebuchet MS"/>
                <a:cs typeface="Trebuchet MS"/>
              </a:rPr>
              <a:t>forward,</a:t>
            </a:r>
            <a:r>
              <a:rPr sz="3500" spc="-65" dirty="0">
                <a:solidFill>
                  <a:srgbClr val="FFFFFF"/>
                </a:solidFill>
                <a:latin typeface="Trebuchet MS"/>
                <a:cs typeface="Trebuchet MS"/>
              </a:rPr>
              <a:t> we’re </a:t>
            </a:r>
            <a:r>
              <a:rPr sz="3500" dirty="0">
                <a:solidFill>
                  <a:srgbClr val="FFFFFF"/>
                </a:solidFill>
                <a:latin typeface="Trebuchet MS"/>
                <a:cs typeface="Trebuchet MS"/>
              </a:rPr>
              <a:t>excited</a:t>
            </a:r>
            <a:r>
              <a:rPr sz="35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Trebuchet MS"/>
                <a:cs typeface="Trebuchet MS"/>
              </a:rPr>
              <a:t>apply</a:t>
            </a:r>
            <a:r>
              <a:rPr sz="35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10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35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90" dirty="0">
                <a:solidFill>
                  <a:srgbClr val="FFFFFF"/>
                </a:solidFill>
                <a:latin typeface="Trebuchet MS"/>
                <a:cs typeface="Trebuchet MS"/>
              </a:rPr>
              <a:t>insights </a:t>
            </a:r>
            <a:r>
              <a:rPr sz="3500" spc="19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5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Trebuchet MS"/>
                <a:cs typeface="Trebuchet MS"/>
              </a:rPr>
              <a:t>continue</a:t>
            </a:r>
            <a:r>
              <a:rPr sz="35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80" dirty="0">
                <a:solidFill>
                  <a:srgbClr val="FFFFFF"/>
                </a:solidFill>
                <a:latin typeface="Trebuchet MS"/>
                <a:cs typeface="Trebuchet MS"/>
              </a:rPr>
              <a:t>exploring</a:t>
            </a:r>
            <a:r>
              <a:rPr sz="3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5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r>
              <a:rPr sz="35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3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5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500" spc="-42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3500" spc="100" dirty="0">
                <a:solidFill>
                  <a:srgbClr val="FFFFFF"/>
                </a:solidFill>
                <a:latin typeface="Trebuchet MS"/>
                <a:cs typeface="Trebuchet MS"/>
              </a:rPr>
              <a:t>Remember,</a:t>
            </a:r>
            <a:r>
              <a:rPr sz="3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50" dirty="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sz="3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6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sz="3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Trebuchet MS"/>
                <a:cs typeface="Trebuchet MS"/>
              </a:rPr>
              <a:t>tells</a:t>
            </a:r>
            <a:r>
              <a:rPr sz="3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Trebuchet MS"/>
                <a:cs typeface="Trebuchet MS"/>
              </a:rPr>
              <a:t>story!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268273" y="1970392"/>
            <a:ext cx="7063105" cy="138747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051685" marR="5080" indent="-2039620">
              <a:lnSpc>
                <a:spcPts val="4880"/>
              </a:lnSpc>
              <a:spcBef>
                <a:spcPts val="1070"/>
              </a:spcBef>
            </a:pPr>
            <a:r>
              <a:rPr sz="4850" spc="295" dirty="0"/>
              <a:t>Conclusion:</a:t>
            </a:r>
            <a:r>
              <a:rPr sz="4850" spc="-90" dirty="0"/>
              <a:t> </a:t>
            </a:r>
            <a:r>
              <a:rPr sz="4850" spc="325" dirty="0"/>
              <a:t>The</a:t>
            </a:r>
            <a:r>
              <a:rPr sz="4850" spc="45" dirty="0"/>
              <a:t> </a:t>
            </a:r>
            <a:r>
              <a:rPr sz="4850" spc="300" dirty="0"/>
              <a:t>Journey </a:t>
            </a:r>
            <a:r>
              <a:rPr sz="4850" spc="380" dirty="0"/>
              <a:t>Continues</a:t>
            </a:r>
            <a:endParaRPr sz="4850"/>
          </a:p>
        </p:txBody>
      </p:sp>
      <p:sp>
        <p:nvSpPr>
          <p:cNvPr id="20" name="object 20"/>
          <p:cNvSpPr/>
          <p:nvPr/>
        </p:nvSpPr>
        <p:spPr>
          <a:xfrm>
            <a:off x="7227099" y="3677386"/>
            <a:ext cx="3819525" cy="95250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5" y="0"/>
                </a:moveTo>
                <a:lnTo>
                  <a:pt x="0" y="0"/>
                </a:lnTo>
                <a:lnTo>
                  <a:pt x="0" y="95250"/>
                </a:lnTo>
                <a:lnTo>
                  <a:pt x="3819525" y="95250"/>
                </a:lnTo>
                <a:lnTo>
                  <a:pt x="38195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23645" y="8063508"/>
            <a:ext cx="4819650" cy="219074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832798"/>
            <a:ext cx="3385896" cy="20337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51100" y="1077221"/>
            <a:ext cx="9136988" cy="9177034"/>
            <a:chOff x="9151100" y="1077221"/>
            <a:chExt cx="9136988" cy="9177034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86" y="3225469"/>
                  </a:lnTo>
                  <a:lnTo>
                    <a:pt x="5883935" y="6448425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151100" y="1077221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67" y="0"/>
                  </a:moveTo>
                  <a:lnTo>
                    <a:pt x="0" y="884580"/>
                  </a:lnTo>
                  <a:lnTo>
                    <a:pt x="884567" y="1771650"/>
                  </a:lnTo>
                  <a:lnTo>
                    <a:pt x="1771650" y="884580"/>
                  </a:lnTo>
                  <a:lnTo>
                    <a:pt x="88456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>
              <a:hlinkClick r:id="rId2"/>
            </p:cNvPr>
            <p:cNvSpPr/>
            <p:nvPr/>
          </p:nvSpPr>
          <p:spPr>
            <a:xfrm>
              <a:off x="9627502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0"/>
                  </a:moveTo>
                  <a:lnTo>
                    <a:pt x="120611" y="0"/>
                  </a:lnTo>
                  <a:lnTo>
                    <a:pt x="74205" y="9305"/>
                  </a:lnTo>
                  <a:lnTo>
                    <a:pt x="35807" y="34864"/>
                  </a:lnTo>
                  <a:lnTo>
                    <a:pt x="9658" y="73144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305" y="747354"/>
                  </a:lnTo>
                  <a:lnTo>
                    <a:pt x="34864" y="785472"/>
                  </a:lnTo>
                  <a:lnTo>
                    <a:pt x="73144" y="810870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4" y="809809"/>
                  </a:lnTo>
                  <a:lnTo>
                    <a:pt x="783342" y="784529"/>
                  </a:lnTo>
                  <a:lnTo>
                    <a:pt x="792536" y="771334"/>
                  </a:lnTo>
                  <a:lnTo>
                    <a:pt x="120611" y="771334"/>
                  </a:lnTo>
                  <a:lnTo>
                    <a:pt x="92262" y="765602"/>
                  </a:lnTo>
                  <a:lnTo>
                    <a:pt x="69097" y="749977"/>
                  </a:lnTo>
                  <a:lnTo>
                    <a:pt x="53471" y="726816"/>
                  </a:lnTo>
                  <a:lnTo>
                    <a:pt x="47739" y="698474"/>
                  </a:lnTo>
                  <a:lnTo>
                    <a:pt x="47739" y="120611"/>
                  </a:lnTo>
                  <a:lnTo>
                    <a:pt x="53471" y="92262"/>
                  </a:lnTo>
                  <a:lnTo>
                    <a:pt x="69097" y="69097"/>
                  </a:lnTo>
                  <a:lnTo>
                    <a:pt x="92262" y="53471"/>
                  </a:lnTo>
                  <a:lnTo>
                    <a:pt x="120611" y="47739"/>
                  </a:lnTo>
                  <a:lnTo>
                    <a:pt x="794297" y="47739"/>
                  </a:lnTo>
                  <a:lnTo>
                    <a:pt x="783971" y="35179"/>
                  </a:lnTo>
                  <a:lnTo>
                    <a:pt x="765673" y="20145"/>
                  </a:lnTo>
                  <a:lnTo>
                    <a:pt x="745021" y="9112"/>
                  </a:lnTo>
                  <a:lnTo>
                    <a:pt x="722486" y="2317"/>
                  </a:lnTo>
                  <a:lnTo>
                    <a:pt x="698538" y="0"/>
                  </a:lnTo>
                  <a:close/>
                </a:path>
                <a:path w="819150" h="819150">
                  <a:moveTo>
                    <a:pt x="620799" y="97482"/>
                  </a:moveTo>
                  <a:lnTo>
                    <a:pt x="595515" y="97993"/>
                  </a:lnTo>
                  <a:lnTo>
                    <a:pt x="584248" y="98032"/>
                  </a:lnTo>
                  <a:lnTo>
                    <a:pt x="573216" y="98307"/>
                  </a:lnTo>
                  <a:lnTo>
                    <a:pt x="522604" y="106079"/>
                  </a:lnTo>
                  <a:lnTo>
                    <a:pt x="472586" y="126652"/>
                  </a:lnTo>
                  <a:lnTo>
                    <a:pt x="431124" y="164846"/>
                  </a:lnTo>
                  <a:lnTo>
                    <a:pt x="412362" y="215960"/>
                  </a:lnTo>
                  <a:lnTo>
                    <a:pt x="409575" y="238696"/>
                  </a:lnTo>
                  <a:lnTo>
                    <a:pt x="409575" y="339191"/>
                  </a:lnTo>
                  <a:lnTo>
                    <a:pt x="361835" y="339191"/>
                  </a:lnTo>
                  <a:lnTo>
                    <a:pt x="352609" y="340957"/>
                  </a:lnTo>
                  <a:lnTo>
                    <a:pt x="344558" y="345784"/>
                  </a:lnTo>
                  <a:lnTo>
                    <a:pt x="338863" y="352966"/>
                  </a:lnTo>
                  <a:lnTo>
                    <a:pt x="336702" y="361797"/>
                  </a:lnTo>
                  <a:lnTo>
                    <a:pt x="336702" y="457276"/>
                  </a:lnTo>
                  <a:lnTo>
                    <a:pt x="338509" y="466500"/>
                  </a:lnTo>
                  <a:lnTo>
                    <a:pt x="343615" y="474546"/>
                  </a:lnTo>
                  <a:lnTo>
                    <a:pt x="351548" y="480238"/>
                  </a:lnTo>
                  <a:lnTo>
                    <a:pt x="361835" y="482396"/>
                  </a:lnTo>
                  <a:lnTo>
                    <a:pt x="409575" y="482396"/>
                  </a:lnTo>
                  <a:lnTo>
                    <a:pt x="409575" y="771334"/>
                  </a:lnTo>
                  <a:lnTo>
                    <a:pt x="457314" y="771334"/>
                  </a:lnTo>
                  <a:lnTo>
                    <a:pt x="457314" y="457276"/>
                  </a:lnTo>
                  <a:lnTo>
                    <a:pt x="455548" y="448091"/>
                  </a:lnTo>
                  <a:lnTo>
                    <a:pt x="450721" y="440318"/>
                  </a:lnTo>
                  <a:lnTo>
                    <a:pt x="443539" y="435369"/>
                  </a:lnTo>
                  <a:lnTo>
                    <a:pt x="434708" y="434657"/>
                  </a:lnTo>
                  <a:lnTo>
                    <a:pt x="384454" y="434657"/>
                  </a:lnTo>
                  <a:lnTo>
                    <a:pt x="384454" y="386930"/>
                  </a:lnTo>
                  <a:lnTo>
                    <a:pt x="434708" y="386930"/>
                  </a:lnTo>
                  <a:lnTo>
                    <a:pt x="443892" y="385123"/>
                  </a:lnTo>
                  <a:lnTo>
                    <a:pt x="451664" y="380017"/>
                  </a:lnTo>
                  <a:lnTo>
                    <a:pt x="456609" y="372084"/>
                  </a:lnTo>
                  <a:lnTo>
                    <a:pt x="457314" y="361797"/>
                  </a:lnTo>
                  <a:lnTo>
                    <a:pt x="457417" y="248742"/>
                  </a:lnTo>
                  <a:lnTo>
                    <a:pt x="457707" y="234569"/>
                  </a:lnTo>
                  <a:lnTo>
                    <a:pt x="467917" y="196176"/>
                  </a:lnTo>
                  <a:lnTo>
                    <a:pt x="498107" y="168026"/>
                  </a:lnTo>
                  <a:lnTo>
                    <a:pt x="535089" y="152952"/>
                  </a:lnTo>
                  <a:lnTo>
                    <a:pt x="588216" y="144710"/>
                  </a:lnTo>
                  <a:lnTo>
                    <a:pt x="598030" y="143217"/>
                  </a:lnTo>
                  <a:lnTo>
                    <a:pt x="715357" y="143217"/>
                  </a:lnTo>
                  <a:lnTo>
                    <a:pt x="716127" y="138188"/>
                  </a:lnTo>
                  <a:lnTo>
                    <a:pt x="716206" y="129279"/>
                  </a:lnTo>
                  <a:lnTo>
                    <a:pt x="712985" y="121546"/>
                  </a:lnTo>
                  <a:lnTo>
                    <a:pt x="706938" y="115226"/>
                  </a:lnTo>
                  <a:lnTo>
                    <a:pt x="698538" y="110553"/>
                  </a:lnTo>
                  <a:lnTo>
                    <a:pt x="673254" y="103999"/>
                  </a:lnTo>
                  <a:lnTo>
                    <a:pt x="647026" y="99563"/>
                  </a:lnTo>
                  <a:lnTo>
                    <a:pt x="620799" y="97482"/>
                  </a:lnTo>
                  <a:close/>
                </a:path>
                <a:path w="819150" h="819150">
                  <a:moveTo>
                    <a:pt x="620649" y="206032"/>
                  </a:moveTo>
                  <a:lnTo>
                    <a:pt x="605574" y="206032"/>
                  </a:lnTo>
                  <a:lnTo>
                    <a:pt x="598030" y="208546"/>
                  </a:lnTo>
                  <a:lnTo>
                    <a:pt x="567991" y="217846"/>
                  </a:lnTo>
                  <a:lnTo>
                    <a:pt x="546201" y="233980"/>
                  </a:lnTo>
                  <a:lnTo>
                    <a:pt x="533365" y="256240"/>
                  </a:lnTo>
                  <a:lnTo>
                    <a:pt x="530186" y="283921"/>
                  </a:lnTo>
                  <a:lnTo>
                    <a:pt x="530186" y="361797"/>
                  </a:lnTo>
                  <a:lnTo>
                    <a:pt x="531952" y="371023"/>
                  </a:lnTo>
                  <a:lnTo>
                    <a:pt x="536779" y="379074"/>
                  </a:lnTo>
                  <a:lnTo>
                    <a:pt x="543961" y="384770"/>
                  </a:lnTo>
                  <a:lnTo>
                    <a:pt x="552792" y="386930"/>
                  </a:lnTo>
                  <a:lnTo>
                    <a:pt x="643255" y="386930"/>
                  </a:lnTo>
                  <a:lnTo>
                    <a:pt x="630694" y="434657"/>
                  </a:lnTo>
                  <a:lnTo>
                    <a:pt x="552792" y="434657"/>
                  </a:lnTo>
                  <a:lnTo>
                    <a:pt x="543608" y="436425"/>
                  </a:lnTo>
                  <a:lnTo>
                    <a:pt x="535836" y="441256"/>
                  </a:lnTo>
                  <a:lnTo>
                    <a:pt x="530891" y="448443"/>
                  </a:lnTo>
                  <a:lnTo>
                    <a:pt x="530186" y="457276"/>
                  </a:lnTo>
                  <a:lnTo>
                    <a:pt x="530186" y="771334"/>
                  </a:lnTo>
                  <a:lnTo>
                    <a:pt x="577926" y="771334"/>
                  </a:lnTo>
                  <a:lnTo>
                    <a:pt x="577926" y="482396"/>
                  </a:lnTo>
                  <a:lnTo>
                    <a:pt x="650798" y="482396"/>
                  </a:lnTo>
                  <a:lnTo>
                    <a:pt x="696023" y="369341"/>
                  </a:lnTo>
                  <a:lnTo>
                    <a:pt x="698538" y="361797"/>
                  </a:lnTo>
                  <a:lnTo>
                    <a:pt x="693508" y="346722"/>
                  </a:lnTo>
                  <a:lnTo>
                    <a:pt x="688479" y="341706"/>
                  </a:lnTo>
                  <a:lnTo>
                    <a:pt x="684714" y="339191"/>
                  </a:lnTo>
                  <a:lnTo>
                    <a:pt x="577926" y="339191"/>
                  </a:lnTo>
                  <a:lnTo>
                    <a:pt x="577926" y="283921"/>
                  </a:lnTo>
                  <a:lnTo>
                    <a:pt x="578750" y="276065"/>
                  </a:lnTo>
                  <a:lnTo>
                    <a:pt x="582637" y="268211"/>
                  </a:lnTo>
                  <a:lnTo>
                    <a:pt x="591706" y="261300"/>
                  </a:lnTo>
                  <a:lnTo>
                    <a:pt x="608076" y="256273"/>
                  </a:lnTo>
                  <a:lnTo>
                    <a:pt x="618134" y="256273"/>
                  </a:lnTo>
                  <a:lnTo>
                    <a:pt x="623163" y="253771"/>
                  </a:lnTo>
                  <a:lnTo>
                    <a:pt x="696023" y="253771"/>
                  </a:lnTo>
                  <a:lnTo>
                    <a:pt x="701052" y="248742"/>
                  </a:lnTo>
                  <a:lnTo>
                    <a:pt x="701052" y="243713"/>
                  </a:lnTo>
                  <a:lnTo>
                    <a:pt x="705562" y="211048"/>
                  </a:lnTo>
                  <a:lnTo>
                    <a:pt x="658342" y="211048"/>
                  </a:lnTo>
                  <a:lnTo>
                    <a:pt x="650329" y="209562"/>
                  </a:lnTo>
                  <a:lnTo>
                    <a:pt x="641377" y="208545"/>
                  </a:lnTo>
                  <a:lnTo>
                    <a:pt x="631483" y="207524"/>
                  </a:lnTo>
                  <a:lnTo>
                    <a:pt x="620649" y="206032"/>
                  </a:lnTo>
                  <a:close/>
                </a:path>
                <a:path w="819150" h="819150">
                  <a:moveTo>
                    <a:pt x="794297" y="47739"/>
                  </a:moveTo>
                  <a:lnTo>
                    <a:pt x="698538" y="47739"/>
                  </a:lnTo>
                  <a:lnTo>
                    <a:pt x="726881" y="53471"/>
                  </a:lnTo>
                  <a:lnTo>
                    <a:pt x="750047" y="69097"/>
                  </a:lnTo>
                  <a:lnTo>
                    <a:pt x="765676" y="92262"/>
                  </a:lnTo>
                  <a:lnTo>
                    <a:pt x="771410" y="120611"/>
                  </a:lnTo>
                  <a:lnTo>
                    <a:pt x="771410" y="700989"/>
                  </a:lnTo>
                  <a:lnTo>
                    <a:pt x="765676" y="729291"/>
                  </a:lnTo>
                  <a:lnTo>
                    <a:pt x="750047" y="752178"/>
                  </a:lnTo>
                  <a:lnTo>
                    <a:pt x="726881" y="767056"/>
                  </a:lnTo>
                  <a:lnTo>
                    <a:pt x="698538" y="771334"/>
                  </a:lnTo>
                  <a:lnTo>
                    <a:pt x="792536" y="771334"/>
                  </a:lnTo>
                  <a:lnTo>
                    <a:pt x="809491" y="747000"/>
                  </a:lnTo>
                  <a:lnTo>
                    <a:pt x="819150" y="700989"/>
                  </a:lnTo>
                  <a:lnTo>
                    <a:pt x="819150" y="120611"/>
                  </a:lnTo>
                  <a:lnTo>
                    <a:pt x="816834" y="96661"/>
                  </a:lnTo>
                  <a:lnTo>
                    <a:pt x="810042" y="74123"/>
                  </a:lnTo>
                  <a:lnTo>
                    <a:pt x="799010" y="53471"/>
                  </a:lnTo>
                  <a:lnTo>
                    <a:pt x="794297" y="47739"/>
                  </a:lnTo>
                  <a:close/>
                </a:path>
                <a:path w="819150" h="819150">
                  <a:moveTo>
                    <a:pt x="680948" y="336677"/>
                  </a:moveTo>
                  <a:lnTo>
                    <a:pt x="673404" y="339191"/>
                  </a:lnTo>
                  <a:lnTo>
                    <a:pt x="684714" y="339191"/>
                  </a:lnTo>
                  <a:lnTo>
                    <a:pt x="680948" y="336677"/>
                  </a:lnTo>
                  <a:close/>
                </a:path>
                <a:path w="819150" h="819150">
                  <a:moveTo>
                    <a:pt x="696023" y="253771"/>
                  </a:moveTo>
                  <a:lnTo>
                    <a:pt x="623163" y="253771"/>
                  </a:lnTo>
                  <a:lnTo>
                    <a:pt x="634391" y="254240"/>
                  </a:lnTo>
                  <a:lnTo>
                    <a:pt x="645147" y="255651"/>
                  </a:lnTo>
                  <a:lnTo>
                    <a:pt x="654960" y="258004"/>
                  </a:lnTo>
                  <a:lnTo>
                    <a:pt x="663359" y="261302"/>
                  </a:lnTo>
                  <a:lnTo>
                    <a:pt x="668388" y="261302"/>
                  </a:lnTo>
                  <a:lnTo>
                    <a:pt x="673417" y="263817"/>
                  </a:lnTo>
                  <a:lnTo>
                    <a:pt x="685977" y="263817"/>
                  </a:lnTo>
                  <a:lnTo>
                    <a:pt x="696023" y="253771"/>
                  </a:lnTo>
                  <a:close/>
                </a:path>
                <a:path w="819150" h="819150">
                  <a:moveTo>
                    <a:pt x="715357" y="143217"/>
                  </a:moveTo>
                  <a:lnTo>
                    <a:pt x="598030" y="143217"/>
                  </a:lnTo>
                  <a:lnTo>
                    <a:pt x="614992" y="143728"/>
                  </a:lnTo>
                  <a:lnTo>
                    <a:pt x="631952" y="145416"/>
                  </a:lnTo>
                  <a:lnTo>
                    <a:pt x="648911" y="148516"/>
                  </a:lnTo>
                  <a:lnTo>
                    <a:pt x="665873" y="153263"/>
                  </a:lnTo>
                  <a:lnTo>
                    <a:pt x="662103" y="184042"/>
                  </a:lnTo>
                  <a:lnTo>
                    <a:pt x="660221" y="198487"/>
                  </a:lnTo>
                  <a:lnTo>
                    <a:pt x="658342" y="211048"/>
                  </a:lnTo>
                  <a:lnTo>
                    <a:pt x="705562" y="211048"/>
                  </a:lnTo>
                  <a:lnTo>
                    <a:pt x="706938" y="201080"/>
                  </a:lnTo>
                  <a:lnTo>
                    <a:pt x="710471" y="175877"/>
                  </a:lnTo>
                  <a:lnTo>
                    <a:pt x="713063" y="158211"/>
                  </a:lnTo>
                  <a:lnTo>
                    <a:pt x="715357" y="1432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4991" y="1084999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3703173" y="1853971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523" y="0"/>
                  </a:moveTo>
                  <a:lnTo>
                    <a:pt x="25019" y="0"/>
                  </a:lnTo>
                  <a:lnTo>
                    <a:pt x="15805" y="1767"/>
                  </a:lnTo>
                  <a:lnTo>
                    <a:pt x="7794" y="6599"/>
                  </a:lnTo>
                  <a:lnTo>
                    <a:pt x="2141" y="13785"/>
                  </a:lnTo>
                  <a:lnTo>
                    <a:pt x="0" y="22618"/>
                  </a:lnTo>
                  <a:lnTo>
                    <a:pt x="0" y="407073"/>
                  </a:lnTo>
                  <a:lnTo>
                    <a:pt x="1801" y="416257"/>
                  </a:lnTo>
                  <a:lnTo>
                    <a:pt x="6889" y="424029"/>
                  </a:lnTo>
                  <a:lnTo>
                    <a:pt x="14787" y="428974"/>
                  </a:lnTo>
                  <a:lnTo>
                    <a:pt x="25019" y="429679"/>
                  </a:lnTo>
                  <a:lnTo>
                    <a:pt x="120523" y="429679"/>
                  </a:lnTo>
                  <a:lnTo>
                    <a:pt x="129716" y="427913"/>
                  </a:lnTo>
                  <a:lnTo>
                    <a:pt x="137493" y="423086"/>
                  </a:lnTo>
                  <a:lnTo>
                    <a:pt x="142436" y="415904"/>
                  </a:lnTo>
                  <a:lnTo>
                    <a:pt x="143129" y="407073"/>
                  </a:lnTo>
                  <a:lnTo>
                    <a:pt x="143129" y="381939"/>
                  </a:lnTo>
                  <a:lnTo>
                    <a:pt x="47625" y="381939"/>
                  </a:lnTo>
                  <a:lnTo>
                    <a:pt x="47625" y="47752"/>
                  </a:lnTo>
                  <a:lnTo>
                    <a:pt x="143129" y="47752"/>
                  </a:lnTo>
                  <a:lnTo>
                    <a:pt x="143129" y="22618"/>
                  </a:lnTo>
                  <a:lnTo>
                    <a:pt x="141364" y="13433"/>
                  </a:lnTo>
                  <a:lnTo>
                    <a:pt x="136540" y="5661"/>
                  </a:lnTo>
                  <a:lnTo>
                    <a:pt x="129359" y="712"/>
                  </a:lnTo>
                  <a:lnTo>
                    <a:pt x="120523" y="0"/>
                  </a:lnTo>
                  <a:close/>
                </a:path>
                <a:path w="143509" h="429894">
                  <a:moveTo>
                    <a:pt x="143129" y="47752"/>
                  </a:moveTo>
                  <a:lnTo>
                    <a:pt x="95377" y="47752"/>
                  </a:lnTo>
                  <a:lnTo>
                    <a:pt x="95377" y="381939"/>
                  </a:lnTo>
                  <a:lnTo>
                    <a:pt x="143129" y="381939"/>
                  </a:lnTo>
                  <a:lnTo>
                    <a:pt x="143129" y="47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3173" y="1660499"/>
              <a:ext cx="143129" cy="143217"/>
            </a:xfrm>
            <a:prstGeom prst="rect">
              <a:avLst/>
            </a:prstGeom>
          </p:spPr>
        </p:pic>
        <p:sp>
          <p:nvSpPr>
            <p:cNvPr id="10" name="object 10">
              <a:hlinkClick r:id="rId4"/>
            </p:cNvPr>
            <p:cNvSpPr/>
            <p:nvPr/>
          </p:nvSpPr>
          <p:spPr>
            <a:xfrm>
              <a:off x="13582524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5960" y="439737"/>
                  </a:moveTo>
                  <a:lnTo>
                    <a:pt x="690118" y="397548"/>
                  </a:lnTo>
                  <a:lnTo>
                    <a:pt x="673303" y="359702"/>
                  </a:lnTo>
                  <a:lnTo>
                    <a:pt x="653884" y="336715"/>
                  </a:lnTo>
                  <a:lnTo>
                    <a:pt x="648208" y="330009"/>
                  </a:lnTo>
                  <a:lnTo>
                    <a:pt x="648208" y="439737"/>
                  </a:lnTo>
                  <a:lnTo>
                    <a:pt x="648208" y="673417"/>
                  </a:lnTo>
                  <a:lnTo>
                    <a:pt x="600456" y="673417"/>
                  </a:lnTo>
                  <a:lnTo>
                    <a:pt x="600456" y="482447"/>
                  </a:lnTo>
                  <a:lnTo>
                    <a:pt x="592963" y="445274"/>
                  </a:lnTo>
                  <a:lnTo>
                    <a:pt x="585851" y="434708"/>
                  </a:lnTo>
                  <a:lnTo>
                    <a:pt x="572528" y="414921"/>
                  </a:lnTo>
                  <a:lnTo>
                    <a:pt x="542213" y="394474"/>
                  </a:lnTo>
                  <a:lnTo>
                    <a:pt x="505079" y="386969"/>
                  </a:lnTo>
                  <a:lnTo>
                    <a:pt x="467868" y="394474"/>
                  </a:lnTo>
                  <a:lnTo>
                    <a:pt x="437515" y="414921"/>
                  </a:lnTo>
                  <a:lnTo>
                    <a:pt x="417068" y="445274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283" y="673417"/>
                  </a:lnTo>
                  <a:lnTo>
                    <a:pt x="359283" y="339229"/>
                  </a:lnTo>
                  <a:lnTo>
                    <a:pt x="409575" y="339229"/>
                  </a:lnTo>
                  <a:lnTo>
                    <a:pt x="409575" y="361835"/>
                  </a:lnTo>
                  <a:lnTo>
                    <a:pt x="410502" y="368909"/>
                  </a:lnTo>
                  <a:lnTo>
                    <a:pt x="413321" y="375031"/>
                  </a:lnTo>
                  <a:lnTo>
                    <a:pt x="418033" y="380225"/>
                  </a:lnTo>
                  <a:lnTo>
                    <a:pt x="424688" y="384454"/>
                  </a:lnTo>
                  <a:lnTo>
                    <a:pt x="427101" y="384454"/>
                  </a:lnTo>
                  <a:lnTo>
                    <a:pt x="429641" y="386969"/>
                  </a:lnTo>
                  <a:lnTo>
                    <a:pt x="437134" y="386969"/>
                  </a:lnTo>
                  <a:lnTo>
                    <a:pt x="444754" y="384454"/>
                  </a:lnTo>
                  <a:lnTo>
                    <a:pt x="449707" y="379425"/>
                  </a:lnTo>
                  <a:lnTo>
                    <a:pt x="459740" y="366864"/>
                  </a:lnTo>
                  <a:lnTo>
                    <a:pt x="476580" y="353682"/>
                  </a:lnTo>
                  <a:lnTo>
                    <a:pt x="496227" y="344258"/>
                  </a:lnTo>
                  <a:lnTo>
                    <a:pt x="515353" y="339229"/>
                  </a:lnTo>
                  <a:lnTo>
                    <a:pt x="517753" y="338607"/>
                  </a:lnTo>
                  <a:lnTo>
                    <a:pt x="540258" y="336715"/>
                  </a:lnTo>
                  <a:lnTo>
                    <a:pt x="552831" y="336715"/>
                  </a:lnTo>
                  <a:lnTo>
                    <a:pt x="597357" y="352818"/>
                  </a:lnTo>
                  <a:lnTo>
                    <a:pt x="642239" y="406361"/>
                  </a:lnTo>
                  <a:lnTo>
                    <a:pt x="648208" y="439737"/>
                  </a:lnTo>
                  <a:lnTo>
                    <a:pt x="648208" y="330009"/>
                  </a:lnTo>
                  <a:lnTo>
                    <a:pt x="611085" y="304736"/>
                  </a:lnTo>
                  <a:lnTo>
                    <a:pt x="567817" y="291477"/>
                  </a:lnTo>
                  <a:lnTo>
                    <a:pt x="540258" y="288975"/>
                  </a:lnTo>
                  <a:lnTo>
                    <a:pt x="517715" y="290398"/>
                  </a:lnTo>
                  <a:lnTo>
                    <a:pt x="495935" y="294627"/>
                  </a:lnTo>
                  <a:lnTo>
                    <a:pt x="475564" y="301701"/>
                  </a:lnTo>
                  <a:lnTo>
                    <a:pt x="457327" y="311581"/>
                  </a:lnTo>
                  <a:lnTo>
                    <a:pt x="454088" y="303149"/>
                  </a:lnTo>
                  <a:lnTo>
                    <a:pt x="448513" y="296824"/>
                  </a:lnTo>
                  <a:lnTo>
                    <a:pt x="441045" y="292862"/>
                  </a:lnTo>
                  <a:lnTo>
                    <a:pt x="432181" y="291477"/>
                  </a:lnTo>
                  <a:lnTo>
                    <a:pt x="336677" y="291477"/>
                  </a:lnTo>
                  <a:lnTo>
                    <a:pt x="327431" y="293255"/>
                  </a:lnTo>
                  <a:lnTo>
                    <a:pt x="319379" y="298081"/>
                  </a:lnTo>
                  <a:lnTo>
                    <a:pt x="313690" y="305269"/>
                  </a:lnTo>
                  <a:lnTo>
                    <a:pt x="311531" y="314096"/>
                  </a:lnTo>
                  <a:lnTo>
                    <a:pt x="311531" y="698550"/>
                  </a:lnTo>
                  <a:lnTo>
                    <a:pt x="313334" y="707745"/>
                  </a:lnTo>
                  <a:lnTo>
                    <a:pt x="318427" y="715518"/>
                  </a:lnTo>
                  <a:lnTo>
                    <a:pt x="326364" y="720458"/>
                  </a:lnTo>
                  <a:lnTo>
                    <a:pt x="336677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65" y="714565"/>
                  </a:lnTo>
                  <a:lnTo>
                    <a:pt x="455155" y="707390"/>
                  </a:lnTo>
                  <a:lnTo>
                    <a:pt x="457327" y="698550"/>
                  </a:lnTo>
                  <a:lnTo>
                    <a:pt x="457327" y="673417"/>
                  </a:lnTo>
                  <a:lnTo>
                    <a:pt x="457327" y="482447"/>
                  </a:lnTo>
                  <a:lnTo>
                    <a:pt x="461251" y="463334"/>
                  </a:lnTo>
                  <a:lnTo>
                    <a:pt x="471766" y="448221"/>
                  </a:lnTo>
                  <a:lnTo>
                    <a:pt x="487006" y="438289"/>
                  </a:lnTo>
                  <a:lnTo>
                    <a:pt x="505079" y="434708"/>
                  </a:lnTo>
                  <a:lnTo>
                    <a:pt x="524154" y="438645"/>
                  </a:lnTo>
                  <a:lnTo>
                    <a:pt x="539280" y="449160"/>
                  </a:lnTo>
                  <a:lnTo>
                    <a:pt x="549236" y="464400"/>
                  </a:lnTo>
                  <a:lnTo>
                    <a:pt x="552831" y="482447"/>
                  </a:lnTo>
                  <a:lnTo>
                    <a:pt x="552831" y="698550"/>
                  </a:lnTo>
                  <a:lnTo>
                    <a:pt x="554583" y="707745"/>
                  </a:lnTo>
                  <a:lnTo>
                    <a:pt x="559409" y="715518"/>
                  </a:lnTo>
                  <a:lnTo>
                    <a:pt x="566597" y="720458"/>
                  </a:lnTo>
                  <a:lnTo>
                    <a:pt x="575437" y="721156"/>
                  </a:lnTo>
                  <a:lnTo>
                    <a:pt x="673354" y="721156"/>
                  </a:lnTo>
                  <a:lnTo>
                    <a:pt x="682536" y="719391"/>
                  </a:lnTo>
                  <a:lnTo>
                    <a:pt x="690321" y="714565"/>
                  </a:lnTo>
                  <a:lnTo>
                    <a:pt x="695261" y="707390"/>
                  </a:lnTo>
                  <a:lnTo>
                    <a:pt x="695960" y="698550"/>
                  </a:lnTo>
                  <a:lnTo>
                    <a:pt x="695960" y="673417"/>
                  </a:lnTo>
                  <a:lnTo>
                    <a:pt x="695960" y="439737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95"/>
                  </a:lnTo>
                  <a:lnTo>
                    <a:pt x="789686" y="47752"/>
                  </a:lnTo>
                  <a:lnTo>
                    <a:pt x="783031" y="38023"/>
                  </a:lnTo>
                  <a:lnTo>
                    <a:pt x="768858" y="28295"/>
                  </a:lnTo>
                  <a:lnTo>
                    <a:pt x="768858" y="123126"/>
                  </a:lnTo>
                  <a:lnTo>
                    <a:pt x="768858" y="698550"/>
                  </a:lnTo>
                  <a:lnTo>
                    <a:pt x="763117" y="726897"/>
                  </a:lnTo>
                  <a:lnTo>
                    <a:pt x="747496" y="750062"/>
                  </a:lnTo>
                  <a:lnTo>
                    <a:pt x="724331" y="765683"/>
                  </a:lnTo>
                  <a:lnTo>
                    <a:pt x="695960" y="771410"/>
                  </a:lnTo>
                  <a:lnTo>
                    <a:pt x="120650" y="771410"/>
                  </a:lnTo>
                  <a:lnTo>
                    <a:pt x="92265" y="765683"/>
                  </a:lnTo>
                  <a:lnTo>
                    <a:pt x="69100" y="750062"/>
                  </a:lnTo>
                  <a:lnTo>
                    <a:pt x="53479" y="726897"/>
                  </a:lnTo>
                  <a:lnTo>
                    <a:pt x="47752" y="698550"/>
                  </a:lnTo>
                  <a:lnTo>
                    <a:pt x="47752" y="123126"/>
                  </a:lnTo>
                  <a:lnTo>
                    <a:pt x="53479" y="94754"/>
                  </a:lnTo>
                  <a:lnTo>
                    <a:pt x="69100" y="71310"/>
                  </a:lnTo>
                  <a:lnTo>
                    <a:pt x="92265" y="54940"/>
                  </a:lnTo>
                  <a:lnTo>
                    <a:pt x="120650" y="47752"/>
                  </a:lnTo>
                  <a:lnTo>
                    <a:pt x="695960" y="47752"/>
                  </a:lnTo>
                  <a:lnTo>
                    <a:pt x="724331" y="53530"/>
                  </a:lnTo>
                  <a:lnTo>
                    <a:pt x="747496" y="69430"/>
                  </a:lnTo>
                  <a:lnTo>
                    <a:pt x="763117" y="93332"/>
                  </a:lnTo>
                  <a:lnTo>
                    <a:pt x="768858" y="123126"/>
                  </a:lnTo>
                  <a:lnTo>
                    <a:pt x="768858" y="28295"/>
                  </a:lnTo>
                  <a:lnTo>
                    <a:pt x="743864" y="11125"/>
                  </a:lnTo>
                  <a:lnTo>
                    <a:pt x="695960" y="0"/>
                  </a:lnTo>
                  <a:lnTo>
                    <a:pt x="120650" y="0"/>
                  </a:lnTo>
                  <a:lnTo>
                    <a:pt x="74193" y="9702"/>
                  </a:lnTo>
                  <a:lnTo>
                    <a:pt x="35788" y="36131"/>
                  </a:lnTo>
                  <a:lnTo>
                    <a:pt x="9652" y="75272"/>
                  </a:lnTo>
                  <a:lnTo>
                    <a:pt x="0" y="123126"/>
                  </a:lnTo>
                  <a:lnTo>
                    <a:pt x="0" y="698550"/>
                  </a:lnTo>
                  <a:lnTo>
                    <a:pt x="9652" y="744956"/>
                  </a:lnTo>
                  <a:lnTo>
                    <a:pt x="35788" y="783348"/>
                  </a:lnTo>
                  <a:lnTo>
                    <a:pt x="74193" y="809498"/>
                  </a:lnTo>
                  <a:lnTo>
                    <a:pt x="120650" y="819150"/>
                  </a:lnTo>
                  <a:lnTo>
                    <a:pt x="695960" y="819150"/>
                  </a:lnTo>
                  <a:lnTo>
                    <a:pt x="742442" y="809498"/>
                  </a:lnTo>
                  <a:lnTo>
                    <a:pt x="781126" y="783348"/>
                  </a:lnTo>
                  <a:lnTo>
                    <a:pt x="789482" y="771410"/>
                  </a:lnTo>
                  <a:lnTo>
                    <a:pt x="808024" y="744956"/>
                  </a:lnTo>
                  <a:lnTo>
                    <a:pt x="819150" y="698550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hlinkClick r:id="rId5"/>
            </p:cNvPr>
            <p:cNvSpPr/>
            <p:nvPr/>
          </p:nvSpPr>
          <p:spPr>
            <a:xfrm>
              <a:off x="11605006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06" y="364794"/>
                  </a:lnTo>
                  <a:lnTo>
                    <a:pt x="554926" y="324586"/>
                  </a:lnTo>
                  <a:lnTo>
                    <a:pt x="530186" y="292557"/>
                  </a:lnTo>
                  <a:lnTo>
                    <a:pt x="530186" y="409536"/>
                  </a:lnTo>
                  <a:lnTo>
                    <a:pt x="520877" y="455942"/>
                  </a:lnTo>
                  <a:lnTo>
                    <a:pt x="495312" y="494334"/>
                  </a:lnTo>
                  <a:lnTo>
                    <a:pt x="457034" y="520484"/>
                  </a:lnTo>
                  <a:lnTo>
                    <a:pt x="409575" y="530136"/>
                  </a:lnTo>
                  <a:lnTo>
                    <a:pt x="363156" y="520839"/>
                  </a:lnTo>
                  <a:lnTo>
                    <a:pt x="324764" y="495287"/>
                  </a:lnTo>
                  <a:lnTo>
                    <a:pt x="298615" y="457009"/>
                  </a:lnTo>
                  <a:lnTo>
                    <a:pt x="288963" y="409536"/>
                  </a:lnTo>
                  <a:lnTo>
                    <a:pt x="298259" y="363181"/>
                  </a:lnTo>
                  <a:lnTo>
                    <a:pt x="323824" y="325069"/>
                  </a:lnTo>
                  <a:lnTo>
                    <a:pt x="362102" y="299669"/>
                  </a:lnTo>
                  <a:lnTo>
                    <a:pt x="409575" y="291452"/>
                  </a:lnTo>
                  <a:lnTo>
                    <a:pt x="455980" y="300723"/>
                  </a:lnTo>
                  <a:lnTo>
                    <a:pt x="494372" y="326009"/>
                  </a:lnTo>
                  <a:lnTo>
                    <a:pt x="520522" y="363537"/>
                  </a:lnTo>
                  <a:lnTo>
                    <a:pt x="530186" y="409536"/>
                  </a:lnTo>
                  <a:lnTo>
                    <a:pt x="530186" y="292557"/>
                  </a:lnTo>
                  <a:lnTo>
                    <a:pt x="494538" y="264185"/>
                  </a:lnTo>
                  <a:lnTo>
                    <a:pt x="454317" y="247218"/>
                  </a:lnTo>
                  <a:lnTo>
                    <a:pt x="409575" y="241198"/>
                  </a:lnTo>
                  <a:lnTo>
                    <a:pt x="364820" y="247218"/>
                  </a:lnTo>
                  <a:lnTo>
                    <a:pt x="324599" y="264185"/>
                  </a:lnTo>
                  <a:lnTo>
                    <a:pt x="290525" y="290512"/>
                  </a:lnTo>
                  <a:lnTo>
                    <a:pt x="264198" y="324586"/>
                  </a:lnTo>
                  <a:lnTo>
                    <a:pt x="247218" y="364794"/>
                  </a:lnTo>
                  <a:lnTo>
                    <a:pt x="241211" y="409536"/>
                  </a:lnTo>
                  <a:lnTo>
                    <a:pt x="247218" y="454291"/>
                  </a:lnTo>
                  <a:lnTo>
                    <a:pt x="264198" y="494499"/>
                  </a:lnTo>
                  <a:lnTo>
                    <a:pt x="290525" y="528574"/>
                  </a:lnTo>
                  <a:lnTo>
                    <a:pt x="324599" y="554901"/>
                  </a:lnTo>
                  <a:lnTo>
                    <a:pt x="364820" y="571868"/>
                  </a:lnTo>
                  <a:lnTo>
                    <a:pt x="409575" y="577875"/>
                  </a:lnTo>
                  <a:lnTo>
                    <a:pt x="454317" y="571868"/>
                  </a:lnTo>
                  <a:lnTo>
                    <a:pt x="494538" y="554901"/>
                  </a:lnTo>
                  <a:lnTo>
                    <a:pt x="526580" y="530136"/>
                  </a:lnTo>
                  <a:lnTo>
                    <a:pt x="528612" y="528574"/>
                  </a:lnTo>
                  <a:lnTo>
                    <a:pt x="554926" y="494499"/>
                  </a:lnTo>
                  <a:lnTo>
                    <a:pt x="571906" y="454291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58" y="218592"/>
                  </a:moveTo>
                  <a:lnTo>
                    <a:pt x="713955" y="172199"/>
                  </a:lnTo>
                  <a:lnTo>
                    <a:pt x="695756" y="145732"/>
                  </a:lnTo>
                  <a:lnTo>
                    <a:pt x="687539" y="133794"/>
                  </a:lnTo>
                  <a:lnTo>
                    <a:pt x="673404" y="124371"/>
                  </a:lnTo>
                  <a:lnTo>
                    <a:pt x="673404" y="218592"/>
                  </a:lnTo>
                  <a:lnTo>
                    <a:pt x="673404" y="602996"/>
                  </a:lnTo>
                  <a:lnTo>
                    <a:pt x="667664" y="631355"/>
                  </a:lnTo>
                  <a:lnTo>
                    <a:pt x="652043" y="654519"/>
                  </a:lnTo>
                  <a:lnTo>
                    <a:pt x="628878" y="670140"/>
                  </a:lnTo>
                  <a:lnTo>
                    <a:pt x="600532" y="675868"/>
                  </a:lnTo>
                  <a:lnTo>
                    <a:pt x="216090" y="675868"/>
                  </a:lnTo>
                  <a:lnTo>
                    <a:pt x="187731" y="670140"/>
                  </a:lnTo>
                  <a:lnTo>
                    <a:pt x="164566" y="654519"/>
                  </a:lnTo>
                  <a:lnTo>
                    <a:pt x="148945" y="631355"/>
                  </a:lnTo>
                  <a:lnTo>
                    <a:pt x="143217" y="602996"/>
                  </a:lnTo>
                  <a:lnTo>
                    <a:pt x="143217" y="218592"/>
                  </a:lnTo>
                  <a:lnTo>
                    <a:pt x="148945" y="190258"/>
                  </a:lnTo>
                  <a:lnTo>
                    <a:pt x="164566" y="167093"/>
                  </a:lnTo>
                  <a:lnTo>
                    <a:pt x="187731" y="151472"/>
                  </a:lnTo>
                  <a:lnTo>
                    <a:pt x="216090" y="145732"/>
                  </a:lnTo>
                  <a:lnTo>
                    <a:pt x="600532" y="145732"/>
                  </a:lnTo>
                  <a:lnTo>
                    <a:pt x="628878" y="151472"/>
                  </a:lnTo>
                  <a:lnTo>
                    <a:pt x="652043" y="167093"/>
                  </a:lnTo>
                  <a:lnTo>
                    <a:pt x="667664" y="190258"/>
                  </a:lnTo>
                  <a:lnTo>
                    <a:pt x="673404" y="218592"/>
                  </a:lnTo>
                  <a:lnTo>
                    <a:pt x="673404" y="124371"/>
                  </a:lnTo>
                  <a:lnTo>
                    <a:pt x="648385" y="107657"/>
                  </a:lnTo>
                  <a:lnTo>
                    <a:pt x="600532" y="97993"/>
                  </a:lnTo>
                  <a:lnTo>
                    <a:pt x="216090" y="97993"/>
                  </a:lnTo>
                  <a:lnTo>
                    <a:pt x="169672" y="107657"/>
                  </a:lnTo>
                  <a:lnTo>
                    <a:pt x="131279" y="133794"/>
                  </a:lnTo>
                  <a:lnTo>
                    <a:pt x="105130" y="172199"/>
                  </a:lnTo>
                  <a:lnTo>
                    <a:pt x="95478" y="218592"/>
                  </a:lnTo>
                  <a:lnTo>
                    <a:pt x="95478" y="602996"/>
                  </a:lnTo>
                  <a:lnTo>
                    <a:pt x="105130" y="649401"/>
                  </a:lnTo>
                  <a:lnTo>
                    <a:pt x="131279" y="687793"/>
                  </a:lnTo>
                  <a:lnTo>
                    <a:pt x="169672" y="713943"/>
                  </a:lnTo>
                  <a:lnTo>
                    <a:pt x="216090" y="723595"/>
                  </a:lnTo>
                  <a:lnTo>
                    <a:pt x="600532" y="723595"/>
                  </a:lnTo>
                  <a:lnTo>
                    <a:pt x="646976" y="713943"/>
                  </a:lnTo>
                  <a:lnTo>
                    <a:pt x="685647" y="687793"/>
                  </a:lnTo>
                  <a:lnTo>
                    <a:pt x="712546" y="649401"/>
                  </a:lnTo>
                  <a:lnTo>
                    <a:pt x="723658" y="602996"/>
                  </a:lnTo>
                  <a:lnTo>
                    <a:pt x="723658" y="218592"/>
                  </a:lnTo>
                  <a:close/>
                </a:path>
                <a:path w="819150" h="819150">
                  <a:moveTo>
                    <a:pt x="819150" y="120611"/>
                  </a:moveTo>
                  <a:lnTo>
                    <a:pt x="809840" y="74206"/>
                  </a:lnTo>
                  <a:lnTo>
                    <a:pt x="792226" y="47739"/>
                  </a:lnTo>
                  <a:lnTo>
                    <a:pt x="784275" y="35814"/>
                  </a:lnTo>
                  <a:lnTo>
                    <a:pt x="771398" y="27025"/>
                  </a:lnTo>
                  <a:lnTo>
                    <a:pt x="771398" y="120611"/>
                  </a:lnTo>
                  <a:lnTo>
                    <a:pt x="771398" y="700989"/>
                  </a:lnTo>
                  <a:lnTo>
                    <a:pt x="765657" y="729297"/>
                  </a:lnTo>
                  <a:lnTo>
                    <a:pt x="750036" y="752182"/>
                  </a:lnTo>
                  <a:lnTo>
                    <a:pt x="726871" y="767067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52" y="765644"/>
                  </a:lnTo>
                  <a:lnTo>
                    <a:pt x="69088" y="750303"/>
                  </a:lnTo>
                  <a:lnTo>
                    <a:pt x="53467" y="727887"/>
                  </a:lnTo>
                  <a:lnTo>
                    <a:pt x="47739" y="700989"/>
                  </a:lnTo>
                  <a:lnTo>
                    <a:pt x="47739" y="120611"/>
                  </a:lnTo>
                  <a:lnTo>
                    <a:pt x="53467" y="92265"/>
                  </a:lnTo>
                  <a:lnTo>
                    <a:pt x="69088" y="69100"/>
                  </a:lnTo>
                  <a:lnTo>
                    <a:pt x="92252" y="53479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71" y="53479"/>
                  </a:lnTo>
                  <a:lnTo>
                    <a:pt x="750036" y="69100"/>
                  </a:lnTo>
                  <a:lnTo>
                    <a:pt x="765657" y="92265"/>
                  </a:lnTo>
                  <a:lnTo>
                    <a:pt x="771398" y="120611"/>
                  </a:lnTo>
                  <a:lnTo>
                    <a:pt x="771398" y="27025"/>
                  </a:lnTo>
                  <a:lnTo>
                    <a:pt x="745998" y="9664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193" y="9309"/>
                  </a:lnTo>
                  <a:lnTo>
                    <a:pt x="35801" y="34874"/>
                  </a:lnTo>
                  <a:lnTo>
                    <a:pt x="9652" y="73152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296" y="747356"/>
                  </a:lnTo>
                  <a:lnTo>
                    <a:pt x="34848" y="785482"/>
                  </a:lnTo>
                  <a:lnTo>
                    <a:pt x="73139" y="810882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15"/>
                  </a:lnTo>
                  <a:lnTo>
                    <a:pt x="783336" y="784529"/>
                  </a:lnTo>
                  <a:lnTo>
                    <a:pt x="809485" y="747001"/>
                  </a:lnTo>
                  <a:lnTo>
                    <a:pt x="819150" y="700989"/>
                  </a:lnTo>
                  <a:lnTo>
                    <a:pt x="819150" y="120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5193" y="1755965"/>
              <a:ext cx="95478" cy="979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23646" y="8063508"/>
              <a:ext cx="4819650" cy="2190747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7867" y="1799120"/>
            <a:ext cx="607187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660" dirty="0"/>
              <a:t>Thanks!</a:t>
            </a:r>
            <a:endParaRPr sz="13050"/>
          </a:p>
        </p:txBody>
      </p:sp>
      <p:sp>
        <p:nvSpPr>
          <p:cNvPr id="17" name="object 17"/>
          <p:cNvSpPr txBox="1"/>
          <p:nvPr/>
        </p:nvSpPr>
        <p:spPr>
          <a:xfrm>
            <a:off x="2738846" y="4456239"/>
            <a:ext cx="5106035" cy="278922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 marR="5080" algn="ctr">
              <a:lnSpc>
                <a:spcPts val="5250"/>
              </a:lnSpc>
              <a:spcBef>
                <a:spcPts val="1150"/>
              </a:spcBef>
            </a:pPr>
            <a:r>
              <a:rPr sz="5250" spc="415" dirty="0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r>
              <a:rPr sz="525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50" spc="345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525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50" spc="315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52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50" spc="325" dirty="0">
                <a:solidFill>
                  <a:srgbClr val="FFFFFF"/>
                </a:solidFill>
                <a:latin typeface="Times New Roman"/>
                <a:cs typeface="Times New Roman"/>
              </a:rPr>
              <a:t>any </a:t>
            </a:r>
            <a:r>
              <a:rPr sz="5250" spc="365" dirty="0">
                <a:solidFill>
                  <a:srgbClr val="FFFFFF"/>
                </a:solidFill>
                <a:latin typeface="Times New Roman"/>
                <a:cs typeface="Times New Roman"/>
              </a:rPr>
              <a:t>questions?</a:t>
            </a:r>
            <a:endParaRPr sz="5250" dirty="0">
              <a:latin typeface="Times New Roman"/>
              <a:cs typeface="Times New Roman"/>
            </a:endParaRPr>
          </a:p>
          <a:p>
            <a:pPr marL="2540" algn="ctr">
              <a:lnSpc>
                <a:spcPts val="3365"/>
              </a:lnSpc>
              <a:spcBef>
                <a:spcPts val="3525"/>
              </a:spcBef>
            </a:pP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omer84484@email.com</a:t>
            </a:r>
            <a:endParaRPr sz="3050" dirty="0">
              <a:latin typeface="Trebuchet MS"/>
              <a:cs typeface="Trebuchet MS"/>
            </a:endParaRPr>
          </a:p>
          <a:p>
            <a:pPr marL="2540" algn="ctr">
              <a:lnSpc>
                <a:spcPts val="3075"/>
              </a:lnSpc>
            </a:pPr>
            <a:r>
              <a:rPr sz="3050" spc="140" dirty="0">
                <a:solidFill>
                  <a:srgbClr val="FFFFFF"/>
                </a:solidFill>
                <a:latin typeface="Trebuchet MS"/>
                <a:cs typeface="Trebuchet MS"/>
              </a:rPr>
              <a:t>+20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40" dirty="0">
                <a:solidFill>
                  <a:srgbClr val="FFFFFF"/>
                </a:solidFill>
                <a:latin typeface="Trebuchet MS"/>
                <a:cs typeface="Trebuchet MS"/>
              </a:rPr>
              <a:t>102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40" dirty="0">
                <a:solidFill>
                  <a:srgbClr val="FFFFFF"/>
                </a:solidFill>
                <a:latin typeface="Trebuchet MS"/>
                <a:cs typeface="Trebuchet MS"/>
              </a:rPr>
              <a:t>671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9792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35148" y="4336212"/>
            <a:ext cx="5934075" cy="95250"/>
          </a:xfrm>
          <a:custGeom>
            <a:avLst/>
            <a:gdLst/>
            <a:ahLst/>
            <a:cxnLst/>
            <a:rect l="l" t="t" r="r" b="b"/>
            <a:pathLst>
              <a:path w="5934075" h="95250">
                <a:moveTo>
                  <a:pt x="5934075" y="0"/>
                </a:moveTo>
                <a:lnTo>
                  <a:pt x="0" y="0"/>
                </a:lnTo>
                <a:lnTo>
                  <a:pt x="0" y="95250"/>
                </a:lnTo>
                <a:lnTo>
                  <a:pt x="5934075" y="95250"/>
                </a:lnTo>
                <a:lnTo>
                  <a:pt x="59340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3070513" cy="1903692"/>
          </a:xfrm>
          <a:prstGeom prst="rect">
            <a:avLst/>
          </a:prstGeom>
        </p:spPr>
      </p:pic>
      <p:pic>
        <p:nvPicPr>
          <p:cNvPr id="21" name="Picture 20">
            <a:hlinkClick r:id="rId9"/>
            <a:extLst>
              <a:ext uri="{FF2B5EF4-FFF2-40B4-BE49-F238E27FC236}">
                <a16:creationId xmlns:a16="http://schemas.microsoft.com/office/drawing/2014/main" id="{B3B59AC4-EE7E-7666-186F-4FE7E753EF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570" y="1337173"/>
            <a:ext cx="1210518" cy="12105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79187"/>
              <a:ext cx="3092648" cy="197166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17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585" dirty="0"/>
              <a:t>What</a:t>
            </a:r>
            <a:r>
              <a:rPr sz="6750" spc="30" dirty="0"/>
              <a:t> </a:t>
            </a:r>
            <a:r>
              <a:rPr sz="6750" spc="245" dirty="0"/>
              <a:t>is</a:t>
            </a:r>
            <a:r>
              <a:rPr sz="6750" spc="30" dirty="0"/>
              <a:t> </a:t>
            </a:r>
            <a:r>
              <a:rPr sz="6750" spc="475" dirty="0"/>
              <a:t>Data</a:t>
            </a:r>
            <a:r>
              <a:rPr sz="6750" spc="30" dirty="0"/>
              <a:t> </a:t>
            </a:r>
            <a:r>
              <a:rPr sz="6750" spc="350" dirty="0"/>
              <a:t>Science?</a:t>
            </a:r>
            <a:endParaRPr sz="675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4393" y="3638321"/>
            <a:ext cx="2658148" cy="3571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25049" y="4056265"/>
            <a:ext cx="2169071" cy="34876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41603" y="3228746"/>
            <a:ext cx="1355471" cy="2781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50300" y="4056265"/>
            <a:ext cx="1366405" cy="26973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83575" y="4047896"/>
            <a:ext cx="1188075" cy="2781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52141" y="4465840"/>
            <a:ext cx="1456486" cy="3484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59838" y="4874729"/>
            <a:ext cx="3022638" cy="27994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620353" y="3147898"/>
            <a:ext cx="5434330" cy="8464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04"/>
              </a:spcBef>
              <a:tabLst>
                <a:tab pos="3383279" algn="l"/>
              </a:tabLst>
            </a:pP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science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turning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2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combines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05199" y="3967048"/>
            <a:ext cx="1143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88854" y="3967048"/>
            <a:ext cx="4551045" cy="846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3095" algn="ctr">
              <a:lnSpc>
                <a:spcPts val="3229"/>
              </a:lnSpc>
              <a:spcBef>
                <a:spcPts val="100"/>
              </a:spcBef>
            </a:pPr>
            <a:r>
              <a:rPr sz="2700" spc="-3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algn="ctr">
              <a:lnSpc>
                <a:spcPts val="3229"/>
              </a:lnSpc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problems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20353" y="4795723"/>
            <a:ext cx="6605905" cy="8464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3050540">
              <a:lnSpc>
                <a:spcPts val="3229"/>
              </a:lnSpc>
              <a:spcBef>
                <a:spcPts val="204"/>
              </a:spcBef>
            </a:pPr>
            <a:r>
              <a:rPr sz="2700" spc="-2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Let's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explore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applied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principles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project!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36127" y="274474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442621" y="7312819"/>
            <a:ext cx="5800724" cy="29124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7205" cy="10287000"/>
            <a:chOff x="5288" y="0"/>
            <a:chExt cx="1827720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49900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2543" rIns="0" bIns="0" rtlCol="0">
            <a:spAutoFit/>
          </a:bodyPr>
          <a:lstStyle/>
          <a:p>
            <a:pPr marL="2764155">
              <a:lnSpc>
                <a:spcPct val="100000"/>
              </a:lnSpc>
              <a:spcBef>
                <a:spcPts val="100"/>
              </a:spcBef>
            </a:pPr>
            <a:r>
              <a:rPr sz="6300" spc="490" dirty="0"/>
              <a:t>Our</a:t>
            </a:r>
            <a:r>
              <a:rPr sz="6300" spc="-110" dirty="0"/>
              <a:t> </a:t>
            </a:r>
            <a:r>
              <a:rPr sz="6300" spc="380" dirty="0"/>
              <a:t>Project</a:t>
            </a:r>
            <a:r>
              <a:rPr sz="6300" spc="35" dirty="0"/>
              <a:t> </a:t>
            </a:r>
            <a:r>
              <a:rPr sz="6300" spc="280" dirty="0"/>
              <a:t>Goals</a:t>
            </a:r>
            <a:endParaRPr sz="6300" dirty="0"/>
          </a:p>
        </p:txBody>
      </p:sp>
      <p:sp>
        <p:nvSpPr>
          <p:cNvPr id="8" name="object 8"/>
          <p:cNvSpPr txBox="1"/>
          <p:nvPr/>
        </p:nvSpPr>
        <p:spPr>
          <a:xfrm>
            <a:off x="11907966" y="3428898"/>
            <a:ext cx="6003290" cy="37230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06095" algn="r">
              <a:lnSpc>
                <a:spcPct val="99800"/>
              </a:lnSpc>
              <a:spcBef>
                <a:spcPts val="105"/>
              </a:spcBef>
            </a:pP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had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clear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objectives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analyze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trends,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key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factors</a:t>
            </a:r>
            <a:r>
              <a:rPr sz="2700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influencing</a:t>
            </a:r>
            <a:r>
              <a:rPr sz="2700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store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performance,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develop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predict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future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sales.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focusing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goals,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aimed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actionable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insights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improve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forecasting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growth.</a:t>
            </a:r>
            <a:endParaRPr sz="27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64992"/>
            <a:ext cx="17893665" cy="3822700"/>
            <a:chOff x="0" y="3164992"/>
            <a:chExt cx="17893665" cy="3822700"/>
          </a:xfrm>
        </p:grpSpPr>
        <p:sp>
          <p:nvSpPr>
            <p:cNvPr id="10" name="object 10"/>
            <p:cNvSpPr/>
            <p:nvPr/>
          </p:nvSpPr>
          <p:spPr>
            <a:xfrm>
              <a:off x="13940663" y="3164992"/>
              <a:ext cx="3952875" cy="95250"/>
            </a:xfrm>
            <a:custGeom>
              <a:avLst/>
              <a:gdLst/>
              <a:ahLst/>
              <a:cxnLst/>
              <a:rect l="l" t="t" r="r" b="b"/>
              <a:pathLst>
                <a:path w="3952875" h="95250">
                  <a:moveTo>
                    <a:pt x="3952875" y="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3952875" y="95250"/>
                  </a:lnTo>
                  <a:lnTo>
                    <a:pt x="395287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10175"/>
              <a:ext cx="2667610" cy="1777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09EE2B-4D00-71FE-9334-E2FE9C747A33}"/>
              </a:ext>
            </a:extLst>
          </p:cNvPr>
          <p:cNvCxnSpPr>
            <a:cxnSpLocks/>
          </p:cNvCxnSpPr>
          <p:nvPr/>
        </p:nvCxnSpPr>
        <p:spPr>
          <a:xfrm>
            <a:off x="8921750" y="2863850"/>
            <a:ext cx="0" cy="609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7129FE4-B227-421D-6D17-C0E8E265F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725846"/>
              </p:ext>
            </p:extLst>
          </p:nvPr>
        </p:nvGraphicFramePr>
        <p:xfrm>
          <a:off x="882650" y="1187450"/>
          <a:ext cx="16535400" cy="8815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387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FB4020-E206-C53B-AFEB-14DA77B707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99989"/>
              </p:ext>
            </p:extLst>
          </p:nvPr>
        </p:nvGraphicFramePr>
        <p:xfrm>
          <a:off x="2901950" y="-1250950"/>
          <a:ext cx="12200467" cy="8133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E6FD09-C16B-D06A-DCC6-83A7AEF8D460}"/>
              </a:ext>
            </a:extLst>
          </p:cNvPr>
          <p:cNvSpPr/>
          <p:nvPr/>
        </p:nvSpPr>
        <p:spPr>
          <a:xfrm>
            <a:off x="692150" y="5759450"/>
            <a:ext cx="17068800" cy="3505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403359-4878-759C-BB6C-A50B32E0C7E5}"/>
              </a:ext>
            </a:extLst>
          </p:cNvPr>
          <p:cNvGrpSpPr/>
          <p:nvPr/>
        </p:nvGrpSpPr>
        <p:grpSpPr>
          <a:xfrm>
            <a:off x="1617476" y="6882694"/>
            <a:ext cx="3161613" cy="1636943"/>
            <a:chOff x="4361346" y="1866042"/>
            <a:chExt cx="3161613" cy="163694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B788B2-594E-50C5-D612-866CC615A8B3}"/>
                </a:ext>
              </a:extLst>
            </p:cNvPr>
            <p:cNvSpPr/>
            <p:nvPr/>
          </p:nvSpPr>
          <p:spPr>
            <a:xfrm>
              <a:off x="4361346" y="1866042"/>
              <a:ext cx="3161613" cy="1636943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9623BD-EA23-D56E-0AFD-47E987911C3C}"/>
                </a:ext>
              </a:extLst>
            </p:cNvPr>
            <p:cNvSpPr txBox="1"/>
            <p:nvPr/>
          </p:nvSpPr>
          <p:spPr>
            <a:xfrm>
              <a:off x="4361346" y="1866042"/>
              <a:ext cx="3161613" cy="16369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0991" numCol="1" spcCol="1270" anchor="ctr" anchorCtr="0">
              <a:noAutofit/>
            </a:bodyPr>
            <a:lstStyle/>
            <a:p>
              <a:pPr marL="0" lvl="0" indent="0" algn="ctr" defTabSz="16446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UI </a:t>
              </a:r>
              <a:r>
                <a:rPr lang="en-US" sz="3700" kern="1200" dirty="0" err="1"/>
                <a:t>Streamlit</a:t>
              </a:r>
              <a:endParaRPr lang="ar-EG" sz="37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5AB853F-85D8-7CC6-4947-C8C319B346AA}"/>
              </a:ext>
            </a:extLst>
          </p:cNvPr>
          <p:cNvGrpSpPr/>
          <p:nvPr/>
        </p:nvGrpSpPr>
        <p:grpSpPr>
          <a:xfrm>
            <a:off x="13225276" y="6882693"/>
            <a:ext cx="3161613" cy="1636943"/>
            <a:chOff x="4361346" y="1866042"/>
            <a:chExt cx="3161613" cy="163694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686A58-5C1C-6138-DE1F-82AF9F0BE0A4}"/>
                </a:ext>
              </a:extLst>
            </p:cNvPr>
            <p:cNvSpPr/>
            <p:nvPr/>
          </p:nvSpPr>
          <p:spPr>
            <a:xfrm>
              <a:off x="4361346" y="1866042"/>
              <a:ext cx="3161613" cy="1636943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030EF6-9FCF-18DE-8282-615AB74FAFEB}"/>
                </a:ext>
              </a:extLst>
            </p:cNvPr>
            <p:cNvSpPr txBox="1"/>
            <p:nvPr/>
          </p:nvSpPr>
          <p:spPr>
            <a:xfrm>
              <a:off x="4361346" y="1866042"/>
              <a:ext cx="3161613" cy="16369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0991" numCol="1" spcCol="1270" anchor="ctr" anchorCtr="0">
              <a:noAutofit/>
            </a:bodyPr>
            <a:lstStyle/>
            <a:p>
              <a:pPr marL="0" lvl="0" indent="0" algn="ctr" defTabSz="16446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Power Pi Dashboard</a:t>
              </a:r>
              <a:endParaRPr lang="ar-EG" sz="37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51A55E-915C-31DF-5822-784B3629EDA7}"/>
              </a:ext>
            </a:extLst>
          </p:cNvPr>
          <p:cNvGrpSpPr/>
          <p:nvPr/>
        </p:nvGrpSpPr>
        <p:grpSpPr>
          <a:xfrm>
            <a:off x="7421376" y="6882693"/>
            <a:ext cx="3161613" cy="1636943"/>
            <a:chOff x="4361346" y="1866042"/>
            <a:chExt cx="3161613" cy="163694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51C280-2B5E-4E4C-AE8A-87D91F756F97}"/>
                </a:ext>
              </a:extLst>
            </p:cNvPr>
            <p:cNvSpPr/>
            <p:nvPr/>
          </p:nvSpPr>
          <p:spPr>
            <a:xfrm>
              <a:off x="4361346" y="1866042"/>
              <a:ext cx="3161613" cy="1636943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E312A3-0F79-550F-6AE0-E751DC58E6FD}"/>
                </a:ext>
              </a:extLst>
            </p:cNvPr>
            <p:cNvSpPr txBox="1"/>
            <p:nvPr/>
          </p:nvSpPr>
          <p:spPr>
            <a:xfrm>
              <a:off x="4361346" y="1866042"/>
              <a:ext cx="3161613" cy="16369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0991" numCol="1" spcCol="1270" anchor="ctr" anchorCtr="0">
              <a:noAutofit/>
            </a:bodyPr>
            <a:lstStyle/>
            <a:p>
              <a:pPr marL="0" lvl="0" indent="0" algn="ctr" defTabSz="16446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Api </a:t>
              </a:r>
              <a:r>
                <a:rPr lang="en-US" sz="3700" kern="1200" dirty="0" err="1"/>
                <a:t>Fastapi</a:t>
              </a:r>
              <a:endParaRPr lang="ar-EG" sz="3700" kern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29069E-6D2B-FC6E-33E2-BCFFF09BF687}"/>
              </a:ext>
            </a:extLst>
          </p:cNvPr>
          <p:cNvSpPr txBox="1"/>
          <p:nvPr/>
        </p:nvSpPr>
        <p:spPr>
          <a:xfrm>
            <a:off x="5992282" y="5948565"/>
            <a:ext cx="6019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Dashboards &amp; Deployment</a:t>
            </a:r>
            <a:endParaRPr lang="ar-EG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26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1"/>
                  </a:lnTo>
                  <a:lnTo>
                    <a:pt x="4354499" y="3485131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2162" y="2152548"/>
            <a:ext cx="9029065" cy="1005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50" spc="484" dirty="0"/>
              <a:t>Data</a:t>
            </a:r>
            <a:r>
              <a:rPr sz="6450" spc="30" dirty="0"/>
              <a:t> </a:t>
            </a:r>
            <a:r>
              <a:rPr sz="6450" spc="375" dirty="0"/>
              <a:t>Collection</a:t>
            </a:r>
            <a:r>
              <a:rPr sz="6450" spc="35" dirty="0"/>
              <a:t> </a:t>
            </a:r>
            <a:r>
              <a:rPr sz="6450" spc="405" dirty="0"/>
              <a:t>Process</a:t>
            </a:r>
            <a:endParaRPr sz="6450" dirty="0"/>
          </a:p>
        </p:txBody>
      </p:sp>
      <p:sp>
        <p:nvSpPr>
          <p:cNvPr id="10" name="object 10"/>
          <p:cNvSpPr txBox="1"/>
          <p:nvPr/>
        </p:nvSpPr>
        <p:spPr>
          <a:xfrm>
            <a:off x="3769871" y="3914000"/>
            <a:ext cx="5857240" cy="3723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10870" algn="r">
              <a:lnSpc>
                <a:spcPct val="100000"/>
              </a:lnSpc>
              <a:spcBef>
                <a:spcPts val="100"/>
              </a:spcBef>
            </a:pPr>
            <a:r>
              <a:rPr sz="2700" spc="15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first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step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collecting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trusted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sources.We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obtained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15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Rossmann</a:t>
            </a:r>
            <a:r>
              <a:rPr sz="2700" b="1" spc="-8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2700" b="1" spc="6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Store</a:t>
            </a:r>
            <a:r>
              <a:rPr sz="2700" b="1" spc="-8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2700" b="1" spc="7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Sales</a:t>
            </a:r>
            <a:r>
              <a:rPr sz="2700" b="1" spc="-8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dataset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Kaggle,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includes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detailed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information,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promotions,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holidays,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characteristics.</a:t>
            </a:r>
            <a:endParaRPr sz="2700" dirty="0">
              <a:latin typeface="Trebuchet MS"/>
              <a:cs typeface="Trebuchet MS"/>
            </a:endParaRPr>
          </a:p>
          <a:p>
            <a:pPr marL="636270" marR="5715" indent="-549275" algn="r">
              <a:lnSpc>
                <a:spcPts val="3229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comprehensive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laid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groundwork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 dirty="0">
              <a:latin typeface="Trebuchet MS"/>
              <a:cs typeface="Trebuchet MS"/>
            </a:endParaRPr>
          </a:p>
          <a:p>
            <a:pPr marR="5715" algn="r">
              <a:lnSpc>
                <a:spcPts val="3115"/>
              </a:lnSpc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predictive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modeling.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73734" y="467144"/>
            <a:ext cx="4371974" cy="24479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922" y="7664648"/>
            <a:ext cx="5105398" cy="25622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51078" y="1715072"/>
            <a:ext cx="4463415" cy="1261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sz="4400" spc="285" dirty="0"/>
              <a:t>Exploratory</a:t>
            </a:r>
            <a:r>
              <a:rPr sz="4400" spc="-80" dirty="0"/>
              <a:t> </a:t>
            </a:r>
            <a:r>
              <a:rPr sz="4400" spc="310" dirty="0"/>
              <a:t>Data</a:t>
            </a:r>
            <a:endParaRPr lang="en-US" sz="4400" dirty="0"/>
          </a:p>
          <a:p>
            <a:pPr marR="5080" algn="r">
              <a:lnSpc>
                <a:spcPts val="4850"/>
              </a:lnSpc>
            </a:pPr>
            <a:r>
              <a:rPr lang="en-US" sz="4400" spc="150" dirty="0"/>
              <a:t>Analysis</a:t>
            </a:r>
            <a:endParaRPr lang="en-US" sz="4400" dirty="0"/>
          </a:p>
        </p:txBody>
      </p:sp>
      <p:sp>
        <p:nvSpPr>
          <p:cNvPr id="8" name="object 8"/>
          <p:cNvSpPr txBox="1"/>
          <p:nvPr/>
        </p:nvSpPr>
        <p:spPr>
          <a:xfrm>
            <a:off x="11907208" y="3428887"/>
            <a:ext cx="6017895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7470" algn="r">
              <a:lnSpc>
                <a:spcPct val="99900"/>
              </a:lnSpc>
              <a:spcBef>
                <a:spcPts val="100"/>
              </a:spcBef>
            </a:pP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thoroughly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examined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dataset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missing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values,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inconsistencies,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errors.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step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ensured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prepared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cleaning.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that,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explored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patterns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trends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visualization,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gaining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deeper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insights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 factors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affecting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sales.</a:t>
            </a:r>
            <a:endParaRPr sz="27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76018" y="176212"/>
            <a:ext cx="9733915" cy="10111105"/>
            <a:chOff x="8176018" y="176212"/>
            <a:chExt cx="9733915" cy="10111105"/>
          </a:xfrm>
        </p:grpSpPr>
        <p:sp>
          <p:nvSpPr>
            <p:cNvPr id="10" name="object 10"/>
            <p:cNvSpPr/>
            <p:nvPr/>
          </p:nvSpPr>
          <p:spPr>
            <a:xfrm>
              <a:off x="13956284" y="3164992"/>
              <a:ext cx="3952875" cy="95250"/>
            </a:xfrm>
            <a:custGeom>
              <a:avLst/>
              <a:gdLst/>
              <a:ahLst/>
              <a:cxnLst/>
              <a:rect l="l" t="t" r="r" b="b"/>
              <a:pathLst>
                <a:path w="3952875" h="95250">
                  <a:moveTo>
                    <a:pt x="3952875" y="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3952875" y="95250"/>
                  </a:lnTo>
                  <a:lnTo>
                    <a:pt x="395287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3146" y="7892057"/>
              <a:ext cx="4676775" cy="23949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6018" y="176212"/>
              <a:ext cx="3152774" cy="1762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2056" rIns="0" bIns="0" rtlCol="0">
            <a:spAutoFit/>
          </a:bodyPr>
          <a:lstStyle/>
          <a:p>
            <a:pPr marL="2750185">
              <a:lnSpc>
                <a:spcPct val="100000"/>
              </a:lnSpc>
              <a:spcBef>
                <a:spcPts val="100"/>
              </a:spcBef>
            </a:pPr>
            <a:r>
              <a:rPr sz="6000" spc="450" dirty="0"/>
              <a:t>Data</a:t>
            </a:r>
            <a:r>
              <a:rPr sz="6000" spc="30" dirty="0"/>
              <a:t> </a:t>
            </a:r>
            <a:r>
              <a:rPr sz="6000" spc="350" dirty="0"/>
              <a:t>Cleaning</a:t>
            </a:r>
            <a:r>
              <a:rPr sz="6000" spc="35" dirty="0"/>
              <a:t> </a:t>
            </a:r>
            <a:r>
              <a:rPr sz="6000" spc="440" dirty="0"/>
              <a:t>Fun</a:t>
            </a:r>
            <a:endParaRPr sz="6000" dirty="0"/>
          </a:p>
        </p:txBody>
      </p:sp>
      <p:sp>
        <p:nvSpPr>
          <p:cNvPr id="8" name="object 8"/>
          <p:cNvSpPr txBox="1"/>
          <p:nvPr/>
        </p:nvSpPr>
        <p:spPr>
          <a:xfrm>
            <a:off x="12102610" y="3428886"/>
            <a:ext cx="5822315" cy="4961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6559" algn="r">
              <a:lnSpc>
                <a:spcPct val="99900"/>
              </a:lnSpc>
              <a:spcBef>
                <a:spcPts val="100"/>
              </a:spcBef>
            </a:pP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addressed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missing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inconsistencies.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instance,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filled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missing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Arial Black"/>
                <a:cs typeface="Arial Black"/>
              </a:rPr>
              <a:t>CompetitionDistance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median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values,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interpolated </a:t>
            </a:r>
            <a:r>
              <a:rPr sz="2700" spc="-200" dirty="0">
                <a:solidFill>
                  <a:srgbClr val="FFFFFF"/>
                </a:solidFill>
                <a:latin typeface="Arial Black"/>
                <a:cs typeface="Arial Black"/>
              </a:rPr>
              <a:t>CompetitionOpenSinceMonth</a:t>
            </a:r>
            <a:r>
              <a:rPr sz="2700" spc="-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215" dirty="0">
                <a:solidFill>
                  <a:srgbClr val="FFFFFF"/>
                </a:solidFill>
                <a:latin typeface="Arial Black"/>
                <a:cs typeface="Arial Black"/>
              </a:rPr>
              <a:t>CompetitionOpenSinceYear</a:t>
            </a:r>
            <a:r>
              <a:rPr sz="2700" spc="-21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replaced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nulls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20" dirty="0">
                <a:solidFill>
                  <a:srgbClr val="FFFFFF"/>
                </a:solidFill>
                <a:latin typeface="Arial Black"/>
                <a:cs typeface="Arial Black"/>
              </a:rPr>
              <a:t>Promo2SinceWeek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35" dirty="0">
                <a:solidFill>
                  <a:srgbClr val="FFFFFF"/>
                </a:solidFill>
                <a:latin typeface="Arial Black"/>
                <a:cs typeface="Arial Black"/>
              </a:rPr>
              <a:t>Promo2SinceYear</a:t>
            </a:r>
            <a:r>
              <a:rPr sz="27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0.</a:t>
            </a:r>
            <a:endParaRPr sz="2700" dirty="0">
              <a:latin typeface="Trebuchet MS"/>
              <a:cs typeface="Trebuchet MS"/>
            </a:endParaRPr>
          </a:p>
          <a:p>
            <a:pPr marR="6350" algn="r">
              <a:lnSpc>
                <a:spcPts val="3225"/>
              </a:lnSpc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Additionally,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missing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Arial Black"/>
                <a:cs typeface="Arial Black"/>
              </a:rPr>
              <a:t>PromoInterval</a:t>
            </a:r>
            <a:endParaRPr sz="2700" dirty="0">
              <a:latin typeface="Arial Black"/>
              <a:cs typeface="Arial Black"/>
            </a:endParaRPr>
          </a:p>
          <a:p>
            <a:pPr marL="1137285" marR="6350" indent="-676910" algn="r">
              <a:lnSpc>
                <a:spcPts val="3229"/>
              </a:lnSpc>
              <a:spcBef>
                <a:spcPts val="180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entries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labeled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"Missing."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prepared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2700" dirty="0">
              <a:latin typeface="Trebuchet MS"/>
              <a:cs typeface="Trebuchet MS"/>
            </a:endParaRPr>
          </a:p>
          <a:p>
            <a:pPr marR="6985" algn="r">
              <a:lnSpc>
                <a:spcPts val="3115"/>
              </a:lnSpc>
            </a:pP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modeling.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62381" y="8090295"/>
            <a:ext cx="4819649" cy="21907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6846" y="2972"/>
            <a:ext cx="3505199" cy="19621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939</Words>
  <Application>Microsoft Office PowerPoint</Application>
  <PresentationFormat>Custom</PresentationFormat>
  <Paragraphs>102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Times New Roman</vt:lpstr>
      <vt:lpstr>Trebuchet MS</vt:lpstr>
      <vt:lpstr>Office Theme</vt:lpstr>
      <vt:lpstr>Rossmann Store Sales</vt:lpstr>
      <vt:lpstr>Welcome to Digital Egypt!</vt:lpstr>
      <vt:lpstr>What is Data Science?</vt:lpstr>
      <vt:lpstr>Our Project Goals</vt:lpstr>
      <vt:lpstr>PowerPoint Presentation</vt:lpstr>
      <vt:lpstr>PowerPoint Presentation</vt:lpstr>
      <vt:lpstr>Data Collection Process</vt:lpstr>
      <vt:lpstr>Exploratory Data Analysis</vt:lpstr>
      <vt:lpstr>Data Cleaning Fun</vt:lpstr>
      <vt:lpstr>Data Visualization</vt:lpstr>
      <vt:lpstr>Modeling and Algorithms</vt:lpstr>
      <vt:lpstr>Feature Engineering</vt:lpstr>
      <vt:lpstr>Pipeline-Imputing</vt:lpstr>
      <vt:lpstr>Model Selection</vt:lpstr>
      <vt:lpstr>Model Deployment</vt:lpstr>
      <vt:lpstr>PowerPoint Presentation</vt:lpstr>
      <vt:lpstr>Challenges We Faced</vt:lpstr>
      <vt:lpstr>Team Collaboration</vt:lpstr>
      <vt:lpstr>What We Learned</vt:lpstr>
      <vt:lpstr>Conclusion: The Journey Continues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Mohamed El-DEEB</dc:creator>
  <cp:lastModifiedBy>52015229</cp:lastModifiedBy>
  <cp:revision>9</cp:revision>
  <dcterms:created xsi:type="dcterms:W3CDTF">2024-09-28T19:24:49Z</dcterms:created>
  <dcterms:modified xsi:type="dcterms:W3CDTF">2024-09-29T16:13:26Z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2024-09-28T00:00:00Z</vt:filetime>
  </property>
  <property fmtid="{D5CDD505-2E9C-101B-9397-08002B2CF9AE}" pid="5" name="Producer">
    <vt:lpwstr>3-Heights(TM) PDF Security Shell 4.8.25.2 (http://www.pdf-tools.com)</vt:lpwstr>
  </property>
</Properties>
</file>